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804" r:id="rId1"/>
    <p:sldMasterId id="2147483816" r:id="rId2"/>
    <p:sldMasterId id="2147483840" r:id="rId3"/>
    <p:sldMasterId id="2147483852" r:id="rId4"/>
    <p:sldMasterId id="2147483961" r:id="rId5"/>
  </p:sldMasterIdLst>
  <p:notesMasterIdLst>
    <p:notesMasterId r:id="rId21"/>
  </p:notesMasterIdLst>
  <p:handoutMasterIdLst>
    <p:handoutMasterId r:id="rId22"/>
  </p:handoutMasterIdLst>
  <p:sldIdLst>
    <p:sldId id="329" r:id="rId6"/>
    <p:sldId id="387" r:id="rId7"/>
    <p:sldId id="388" r:id="rId8"/>
    <p:sldId id="257" r:id="rId9"/>
    <p:sldId id="390" r:id="rId10"/>
    <p:sldId id="391" r:id="rId11"/>
    <p:sldId id="392" r:id="rId12"/>
    <p:sldId id="393" r:id="rId13"/>
    <p:sldId id="396" r:id="rId14"/>
    <p:sldId id="395" r:id="rId15"/>
    <p:sldId id="399" r:id="rId16"/>
    <p:sldId id="398" r:id="rId17"/>
    <p:sldId id="258" r:id="rId18"/>
    <p:sldId id="272" r:id="rId19"/>
    <p:sldId id="265" r:id="rId20"/>
  </p:sldIdLst>
  <p:sldSz cx="9144000" cy="6858000" type="screen4x3"/>
  <p:notesSz cx="6769100" cy="9906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5E6FF"/>
    <a:srgbClr val="FF9999"/>
    <a:srgbClr val="FFDE75"/>
    <a:srgbClr val="0077D0"/>
    <a:srgbClr val="0996FF"/>
    <a:srgbClr val="1B9527"/>
    <a:srgbClr val="FF5D5D"/>
    <a:srgbClr val="FFE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326" autoAdjust="0"/>
  </p:normalViewPr>
  <p:slideViewPr>
    <p:cSldViewPr>
      <p:cViewPr varScale="1">
        <p:scale>
          <a:sx n="106" d="100"/>
          <a:sy n="106" d="100"/>
        </p:scale>
        <p:origin x="-1764" y="-102"/>
      </p:cViewPr>
      <p:guideLst>
        <p:guide orient="horz" pos="11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5086B5-364D-4349-8B8C-36DFCA74C33B}" type="doc">
      <dgm:prSet loTypeId="urn:microsoft.com/office/officeart/2005/8/layout/hProcess3" loCatId="" qsTypeId="urn:microsoft.com/office/officeart/2005/8/quickstyle/3d2" qsCatId="3D" csTypeId="urn:microsoft.com/office/officeart/2005/8/colors/accent1_2" csCatId="accent1" phldr="0"/>
      <dgm:spPr/>
    </dgm:pt>
    <dgm:pt modelId="{AE451BFD-8DC0-454A-A6C0-4C54A6FE4F05}" type="pres">
      <dgm:prSet presAssocID="{AE5086B5-364D-4349-8B8C-36DFCA74C33B}" presName="Name0" presStyleCnt="0">
        <dgm:presLayoutVars>
          <dgm:dir/>
          <dgm:animLvl val="lvl"/>
          <dgm:resizeHandles val="exact"/>
        </dgm:presLayoutVars>
      </dgm:prSet>
      <dgm:spPr/>
    </dgm:pt>
    <dgm:pt modelId="{B41993D7-8DAB-4244-BBCF-2F1390B124AD}" type="pres">
      <dgm:prSet presAssocID="{AE5086B5-364D-4349-8B8C-36DFCA74C33B}" presName="dummy" presStyleCnt="0"/>
      <dgm:spPr/>
    </dgm:pt>
    <dgm:pt modelId="{274E8C72-6847-044A-A5E2-C8360ACA9402}" type="pres">
      <dgm:prSet presAssocID="{AE5086B5-364D-4349-8B8C-36DFCA74C33B}" presName="linH" presStyleCnt="0"/>
      <dgm:spPr/>
    </dgm:pt>
    <dgm:pt modelId="{FAF386B3-C9AD-0D46-BBDA-077AFAF05481}" type="pres">
      <dgm:prSet presAssocID="{AE5086B5-364D-4349-8B8C-36DFCA74C33B}" presName="padding1" presStyleCnt="0"/>
      <dgm:spPr/>
    </dgm:pt>
    <dgm:pt modelId="{7D76E572-BA0D-9A4C-AA43-DC58CEF92AC8}" type="pres">
      <dgm:prSet presAssocID="{AE5086B5-364D-4349-8B8C-36DFCA74C33B}" presName="padding2" presStyleCnt="0"/>
      <dgm:spPr/>
    </dgm:pt>
    <dgm:pt modelId="{6CD1D5FD-C47F-C54D-AA59-E1463EA1C121}" type="pres">
      <dgm:prSet presAssocID="{AE5086B5-364D-4349-8B8C-36DFCA74C33B}" presName="negArrow" presStyleCnt="0"/>
      <dgm:spPr/>
    </dgm:pt>
    <dgm:pt modelId="{D455FDE2-61CA-5B42-AD56-CE8708D38C81}" type="pres">
      <dgm:prSet presAssocID="{AE5086B5-364D-4349-8B8C-36DFCA74C33B}" presName="backgroundArrow" presStyleLbl="node1" presStyleIdx="0" presStyleCnt="1" custLinFactX="-17365" custLinFactNeighborX="-100000" custLinFactNeighborY="-10802"/>
      <dgm:spPr>
        <a:gradFill flip="none" rotWithShape="1">
          <a:gsLst>
            <a:gs pos="0">
              <a:schemeClr val="bg1"/>
            </a:gs>
            <a:gs pos="50000">
              <a:schemeClr val="bg1">
                <a:lumMod val="50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0" scaled="1"/>
          <a:tileRect/>
        </a:gradFill>
      </dgm:spPr>
    </dgm:pt>
  </dgm:ptLst>
  <dgm:cxnLst>
    <dgm:cxn modelId="{9C6C8EB9-44E7-49AB-8DB4-4C35EFEE237B}" type="presOf" srcId="{AE5086B5-364D-4349-8B8C-36DFCA74C33B}" destId="{AE451BFD-8DC0-454A-A6C0-4C54A6FE4F05}" srcOrd="0" destOrd="0" presId="urn:microsoft.com/office/officeart/2005/8/layout/hProcess3"/>
    <dgm:cxn modelId="{F87B1C83-5F35-4C2F-A0D1-9EAE1A4C7EDB}" type="presParOf" srcId="{AE451BFD-8DC0-454A-A6C0-4C54A6FE4F05}" destId="{B41993D7-8DAB-4244-BBCF-2F1390B124AD}" srcOrd="0" destOrd="0" presId="urn:microsoft.com/office/officeart/2005/8/layout/hProcess3"/>
    <dgm:cxn modelId="{3819F29B-AD00-40D6-BB3D-AA65E4C46BAB}" type="presParOf" srcId="{AE451BFD-8DC0-454A-A6C0-4C54A6FE4F05}" destId="{274E8C72-6847-044A-A5E2-C8360ACA9402}" srcOrd="1" destOrd="0" presId="urn:microsoft.com/office/officeart/2005/8/layout/hProcess3"/>
    <dgm:cxn modelId="{13C505EA-D33A-404F-A96B-D646B845BBA2}" type="presParOf" srcId="{274E8C72-6847-044A-A5E2-C8360ACA9402}" destId="{FAF386B3-C9AD-0D46-BBDA-077AFAF05481}" srcOrd="0" destOrd="0" presId="urn:microsoft.com/office/officeart/2005/8/layout/hProcess3"/>
    <dgm:cxn modelId="{5D13C80A-CCBA-435C-82EE-E99C065262CB}" type="presParOf" srcId="{274E8C72-6847-044A-A5E2-C8360ACA9402}" destId="{7D76E572-BA0D-9A4C-AA43-DC58CEF92AC8}" srcOrd="1" destOrd="0" presId="urn:microsoft.com/office/officeart/2005/8/layout/hProcess3"/>
    <dgm:cxn modelId="{436D8151-7322-43C1-B2D1-0C6FF5E45D67}" type="presParOf" srcId="{274E8C72-6847-044A-A5E2-C8360ACA9402}" destId="{6CD1D5FD-C47F-C54D-AA59-E1463EA1C121}" srcOrd="2" destOrd="0" presId="urn:microsoft.com/office/officeart/2005/8/layout/hProcess3"/>
    <dgm:cxn modelId="{98149445-AA06-473C-8E30-44BE3571C3BC}" type="presParOf" srcId="{274E8C72-6847-044A-A5E2-C8360ACA9402}" destId="{D455FDE2-61CA-5B42-AD56-CE8708D38C81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5086B5-364D-4349-8B8C-36DFCA74C33B}" type="doc">
      <dgm:prSet loTypeId="urn:microsoft.com/office/officeart/2005/8/layout/hProcess3" loCatId="" qsTypeId="urn:microsoft.com/office/officeart/2005/8/quickstyle/3d2" qsCatId="3D" csTypeId="urn:microsoft.com/office/officeart/2005/8/colors/accent1_2" csCatId="accent1" phldr="1"/>
      <dgm:spPr/>
    </dgm:pt>
    <dgm:pt modelId="{AE451BFD-8DC0-454A-A6C0-4C54A6FE4F05}" type="pres">
      <dgm:prSet presAssocID="{AE5086B5-364D-4349-8B8C-36DFCA74C33B}" presName="Name0" presStyleCnt="0">
        <dgm:presLayoutVars>
          <dgm:dir/>
          <dgm:animLvl val="lvl"/>
          <dgm:resizeHandles val="exact"/>
        </dgm:presLayoutVars>
      </dgm:prSet>
      <dgm:spPr/>
    </dgm:pt>
    <dgm:pt modelId="{B41993D7-8DAB-4244-BBCF-2F1390B124AD}" type="pres">
      <dgm:prSet presAssocID="{AE5086B5-364D-4349-8B8C-36DFCA74C33B}" presName="dummy" presStyleCnt="0"/>
      <dgm:spPr/>
    </dgm:pt>
    <dgm:pt modelId="{274E8C72-6847-044A-A5E2-C8360ACA9402}" type="pres">
      <dgm:prSet presAssocID="{AE5086B5-364D-4349-8B8C-36DFCA74C33B}" presName="linH" presStyleCnt="0"/>
      <dgm:spPr/>
    </dgm:pt>
    <dgm:pt modelId="{FAF386B3-C9AD-0D46-BBDA-077AFAF05481}" type="pres">
      <dgm:prSet presAssocID="{AE5086B5-364D-4349-8B8C-36DFCA74C33B}" presName="padding1" presStyleCnt="0"/>
      <dgm:spPr/>
    </dgm:pt>
    <dgm:pt modelId="{7D76E572-BA0D-9A4C-AA43-DC58CEF92AC8}" type="pres">
      <dgm:prSet presAssocID="{AE5086B5-364D-4349-8B8C-36DFCA74C33B}" presName="padding2" presStyleCnt="0"/>
      <dgm:spPr/>
    </dgm:pt>
    <dgm:pt modelId="{6CD1D5FD-C47F-C54D-AA59-E1463EA1C121}" type="pres">
      <dgm:prSet presAssocID="{AE5086B5-364D-4349-8B8C-36DFCA74C33B}" presName="negArrow" presStyleCnt="0"/>
      <dgm:spPr/>
    </dgm:pt>
    <dgm:pt modelId="{D455FDE2-61CA-5B42-AD56-CE8708D38C81}" type="pres">
      <dgm:prSet presAssocID="{AE5086B5-364D-4349-8B8C-36DFCA74C33B}" presName="backgroundArrow" presStyleLbl="node1" presStyleIdx="0" presStyleCnt="1" custAng="10800000" custScaleX="90786" custLinFactNeighborX="3337" custLinFactNeighborY="0"/>
      <dgm:spPr>
        <a:gradFill flip="none" rotWithShape="1">
          <a:gsLst>
            <a:gs pos="0">
              <a:schemeClr val="bg1"/>
            </a:gs>
            <a:gs pos="50000">
              <a:schemeClr val="bg1">
                <a:lumMod val="50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0" scaled="1"/>
          <a:tileRect/>
        </a:gradFill>
      </dgm:spPr>
    </dgm:pt>
  </dgm:ptLst>
  <dgm:cxnLst>
    <dgm:cxn modelId="{3CE4A47F-0E25-4E61-8B47-6FBB644989F9}" type="presOf" srcId="{AE5086B5-364D-4349-8B8C-36DFCA74C33B}" destId="{AE451BFD-8DC0-454A-A6C0-4C54A6FE4F05}" srcOrd="0" destOrd="0" presId="urn:microsoft.com/office/officeart/2005/8/layout/hProcess3"/>
    <dgm:cxn modelId="{4A6E4B26-941E-4B8E-962F-F90F138BDD10}" type="presParOf" srcId="{AE451BFD-8DC0-454A-A6C0-4C54A6FE4F05}" destId="{B41993D7-8DAB-4244-BBCF-2F1390B124AD}" srcOrd="0" destOrd="0" presId="urn:microsoft.com/office/officeart/2005/8/layout/hProcess3"/>
    <dgm:cxn modelId="{FFCE5734-1B73-4F99-B1F5-31BC359EA9CD}" type="presParOf" srcId="{AE451BFD-8DC0-454A-A6C0-4C54A6FE4F05}" destId="{274E8C72-6847-044A-A5E2-C8360ACA9402}" srcOrd="1" destOrd="0" presId="urn:microsoft.com/office/officeart/2005/8/layout/hProcess3"/>
    <dgm:cxn modelId="{F65E6F07-B70E-4B5B-AB83-0154D5AADB07}" type="presParOf" srcId="{274E8C72-6847-044A-A5E2-C8360ACA9402}" destId="{FAF386B3-C9AD-0D46-BBDA-077AFAF05481}" srcOrd="0" destOrd="0" presId="urn:microsoft.com/office/officeart/2005/8/layout/hProcess3"/>
    <dgm:cxn modelId="{E6818F7A-4831-49B3-83CA-6205A79E6500}" type="presParOf" srcId="{274E8C72-6847-044A-A5E2-C8360ACA9402}" destId="{7D76E572-BA0D-9A4C-AA43-DC58CEF92AC8}" srcOrd="1" destOrd="0" presId="urn:microsoft.com/office/officeart/2005/8/layout/hProcess3"/>
    <dgm:cxn modelId="{65FFCAE1-7367-4D81-97C5-C2451049D25E}" type="presParOf" srcId="{274E8C72-6847-044A-A5E2-C8360ACA9402}" destId="{6CD1D5FD-C47F-C54D-AA59-E1463EA1C121}" srcOrd="2" destOrd="0" presId="urn:microsoft.com/office/officeart/2005/8/layout/hProcess3"/>
    <dgm:cxn modelId="{836C66E2-6006-42AD-B044-C26ABC8BC2E1}" type="presParOf" srcId="{274E8C72-6847-044A-A5E2-C8360ACA9402}" destId="{D455FDE2-61CA-5B42-AD56-CE8708D38C81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5086B5-364D-4349-8B8C-36DFCA74C33B}" type="doc">
      <dgm:prSet loTypeId="urn:microsoft.com/office/officeart/2005/8/layout/hProcess3" loCatId="" qsTypeId="urn:microsoft.com/office/officeart/2005/8/quickstyle/3d2" qsCatId="3D" csTypeId="urn:microsoft.com/office/officeart/2005/8/colors/accent1_2" csCatId="accent1" phldr="0"/>
      <dgm:spPr/>
    </dgm:pt>
    <dgm:pt modelId="{AE451BFD-8DC0-454A-A6C0-4C54A6FE4F05}" type="pres">
      <dgm:prSet presAssocID="{AE5086B5-364D-4349-8B8C-36DFCA74C33B}" presName="Name0" presStyleCnt="0">
        <dgm:presLayoutVars>
          <dgm:dir/>
          <dgm:animLvl val="lvl"/>
          <dgm:resizeHandles val="exact"/>
        </dgm:presLayoutVars>
      </dgm:prSet>
      <dgm:spPr/>
    </dgm:pt>
    <dgm:pt modelId="{B41993D7-8DAB-4244-BBCF-2F1390B124AD}" type="pres">
      <dgm:prSet presAssocID="{AE5086B5-364D-4349-8B8C-36DFCA74C33B}" presName="dummy" presStyleCnt="0"/>
      <dgm:spPr/>
    </dgm:pt>
    <dgm:pt modelId="{274E8C72-6847-044A-A5E2-C8360ACA9402}" type="pres">
      <dgm:prSet presAssocID="{AE5086B5-364D-4349-8B8C-36DFCA74C33B}" presName="linH" presStyleCnt="0"/>
      <dgm:spPr/>
    </dgm:pt>
    <dgm:pt modelId="{FAF386B3-C9AD-0D46-BBDA-077AFAF05481}" type="pres">
      <dgm:prSet presAssocID="{AE5086B5-364D-4349-8B8C-36DFCA74C33B}" presName="padding1" presStyleCnt="0"/>
      <dgm:spPr/>
    </dgm:pt>
    <dgm:pt modelId="{7D76E572-BA0D-9A4C-AA43-DC58CEF92AC8}" type="pres">
      <dgm:prSet presAssocID="{AE5086B5-364D-4349-8B8C-36DFCA74C33B}" presName="padding2" presStyleCnt="0"/>
      <dgm:spPr/>
    </dgm:pt>
    <dgm:pt modelId="{6CD1D5FD-C47F-C54D-AA59-E1463EA1C121}" type="pres">
      <dgm:prSet presAssocID="{AE5086B5-364D-4349-8B8C-36DFCA74C33B}" presName="negArrow" presStyleCnt="0"/>
      <dgm:spPr/>
    </dgm:pt>
    <dgm:pt modelId="{D455FDE2-61CA-5B42-AD56-CE8708D38C81}" type="pres">
      <dgm:prSet presAssocID="{AE5086B5-364D-4349-8B8C-36DFCA74C33B}" presName="backgroundArrow" presStyleLbl="node1" presStyleIdx="0" presStyleCnt="1" custLinFactNeighborX="-2144" custLinFactNeighborY="-1186"/>
      <dgm:spPr>
        <a:gradFill flip="none" rotWithShape="1">
          <a:gsLst>
            <a:gs pos="0">
              <a:srgbClr val="F8F5EF"/>
            </a:gs>
            <a:gs pos="50000">
              <a:srgbClr val="FDF2D8"/>
            </a:gs>
            <a:gs pos="100000">
              <a:srgbClr val="5A4723"/>
            </a:gs>
          </a:gsLst>
          <a:lin ang="0" scaled="1"/>
          <a:tileRect/>
        </a:gradFill>
      </dgm:spPr>
    </dgm:pt>
  </dgm:ptLst>
  <dgm:cxnLst>
    <dgm:cxn modelId="{493FEC7A-14DF-41B3-A36F-5B645BDE8999}" type="presOf" srcId="{AE5086B5-364D-4349-8B8C-36DFCA74C33B}" destId="{AE451BFD-8DC0-454A-A6C0-4C54A6FE4F05}" srcOrd="0" destOrd="0" presId="urn:microsoft.com/office/officeart/2005/8/layout/hProcess3"/>
    <dgm:cxn modelId="{FE9742BD-73B3-4EC4-A231-DCF82273E445}" type="presParOf" srcId="{AE451BFD-8DC0-454A-A6C0-4C54A6FE4F05}" destId="{B41993D7-8DAB-4244-BBCF-2F1390B124AD}" srcOrd="0" destOrd="0" presId="urn:microsoft.com/office/officeart/2005/8/layout/hProcess3"/>
    <dgm:cxn modelId="{0203D420-9A09-48E4-B16A-2237CAB4313E}" type="presParOf" srcId="{AE451BFD-8DC0-454A-A6C0-4C54A6FE4F05}" destId="{274E8C72-6847-044A-A5E2-C8360ACA9402}" srcOrd="1" destOrd="0" presId="urn:microsoft.com/office/officeart/2005/8/layout/hProcess3"/>
    <dgm:cxn modelId="{65C0CE43-7456-4C56-9744-070499214001}" type="presParOf" srcId="{274E8C72-6847-044A-A5E2-C8360ACA9402}" destId="{FAF386B3-C9AD-0D46-BBDA-077AFAF05481}" srcOrd="0" destOrd="0" presId="urn:microsoft.com/office/officeart/2005/8/layout/hProcess3"/>
    <dgm:cxn modelId="{DF50F991-BDD4-4D18-93BE-C8FE804E780F}" type="presParOf" srcId="{274E8C72-6847-044A-A5E2-C8360ACA9402}" destId="{7D76E572-BA0D-9A4C-AA43-DC58CEF92AC8}" srcOrd="1" destOrd="0" presId="urn:microsoft.com/office/officeart/2005/8/layout/hProcess3"/>
    <dgm:cxn modelId="{70B12CC0-6643-4834-A62D-80A0485F4DC4}" type="presParOf" srcId="{274E8C72-6847-044A-A5E2-C8360ACA9402}" destId="{6CD1D5FD-C47F-C54D-AA59-E1463EA1C121}" srcOrd="2" destOrd="0" presId="urn:microsoft.com/office/officeart/2005/8/layout/hProcess3"/>
    <dgm:cxn modelId="{9689FD09-B6B4-486F-B990-BC3FB0833C41}" type="presParOf" srcId="{274E8C72-6847-044A-A5E2-C8360ACA9402}" destId="{D455FDE2-61CA-5B42-AD56-CE8708D38C81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5086B5-364D-4349-8B8C-36DFCA74C33B}" type="doc">
      <dgm:prSet loTypeId="urn:microsoft.com/office/officeart/2005/8/layout/hProcess3" loCatId="" qsTypeId="urn:microsoft.com/office/officeart/2005/8/quickstyle/3d2" qsCatId="3D" csTypeId="urn:microsoft.com/office/officeart/2005/8/colors/accent1_2" csCatId="accent1" phldr="0"/>
      <dgm:spPr/>
    </dgm:pt>
    <dgm:pt modelId="{AE451BFD-8DC0-454A-A6C0-4C54A6FE4F05}" type="pres">
      <dgm:prSet presAssocID="{AE5086B5-364D-4349-8B8C-36DFCA74C33B}" presName="Name0" presStyleCnt="0">
        <dgm:presLayoutVars>
          <dgm:dir/>
          <dgm:animLvl val="lvl"/>
          <dgm:resizeHandles val="exact"/>
        </dgm:presLayoutVars>
      </dgm:prSet>
      <dgm:spPr/>
    </dgm:pt>
    <dgm:pt modelId="{B41993D7-8DAB-4244-BBCF-2F1390B124AD}" type="pres">
      <dgm:prSet presAssocID="{AE5086B5-364D-4349-8B8C-36DFCA74C33B}" presName="dummy" presStyleCnt="0"/>
      <dgm:spPr/>
    </dgm:pt>
    <dgm:pt modelId="{274E8C72-6847-044A-A5E2-C8360ACA9402}" type="pres">
      <dgm:prSet presAssocID="{AE5086B5-364D-4349-8B8C-36DFCA74C33B}" presName="linH" presStyleCnt="0"/>
      <dgm:spPr/>
    </dgm:pt>
    <dgm:pt modelId="{FAF386B3-C9AD-0D46-BBDA-077AFAF05481}" type="pres">
      <dgm:prSet presAssocID="{AE5086B5-364D-4349-8B8C-36DFCA74C33B}" presName="padding1" presStyleCnt="0"/>
      <dgm:spPr/>
    </dgm:pt>
    <dgm:pt modelId="{7D76E572-BA0D-9A4C-AA43-DC58CEF92AC8}" type="pres">
      <dgm:prSet presAssocID="{AE5086B5-364D-4349-8B8C-36DFCA74C33B}" presName="padding2" presStyleCnt="0"/>
      <dgm:spPr/>
    </dgm:pt>
    <dgm:pt modelId="{6CD1D5FD-C47F-C54D-AA59-E1463EA1C121}" type="pres">
      <dgm:prSet presAssocID="{AE5086B5-364D-4349-8B8C-36DFCA74C33B}" presName="negArrow" presStyleCnt="0"/>
      <dgm:spPr/>
    </dgm:pt>
    <dgm:pt modelId="{D455FDE2-61CA-5B42-AD56-CE8708D38C81}" type="pres">
      <dgm:prSet presAssocID="{AE5086B5-364D-4349-8B8C-36DFCA74C33B}" presName="backgroundArrow" presStyleLbl="node1" presStyleIdx="0" presStyleCnt="1"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0E0E72"/>
            </a:gs>
            <a:gs pos="100000">
              <a:srgbClr val="211FBA"/>
            </a:gs>
          </a:gsLst>
          <a:lin ang="0" scaled="1"/>
          <a:tileRect/>
        </a:gradFill>
      </dgm:spPr>
    </dgm:pt>
  </dgm:ptLst>
  <dgm:cxnLst>
    <dgm:cxn modelId="{C937B67F-A889-44B3-B02B-B06BAA9BA0C9}" type="presOf" srcId="{AE5086B5-364D-4349-8B8C-36DFCA74C33B}" destId="{AE451BFD-8DC0-454A-A6C0-4C54A6FE4F05}" srcOrd="0" destOrd="0" presId="urn:microsoft.com/office/officeart/2005/8/layout/hProcess3"/>
    <dgm:cxn modelId="{EAC5AD2E-C32E-4CD5-BBA2-779B5B9E4D21}" type="presParOf" srcId="{AE451BFD-8DC0-454A-A6C0-4C54A6FE4F05}" destId="{B41993D7-8DAB-4244-BBCF-2F1390B124AD}" srcOrd="0" destOrd="0" presId="urn:microsoft.com/office/officeart/2005/8/layout/hProcess3"/>
    <dgm:cxn modelId="{576A183F-EEEE-4023-A9A7-2F85119F6336}" type="presParOf" srcId="{AE451BFD-8DC0-454A-A6C0-4C54A6FE4F05}" destId="{274E8C72-6847-044A-A5E2-C8360ACA9402}" srcOrd="1" destOrd="0" presId="urn:microsoft.com/office/officeart/2005/8/layout/hProcess3"/>
    <dgm:cxn modelId="{D7F0155A-14BA-4072-A3A1-184B1B384358}" type="presParOf" srcId="{274E8C72-6847-044A-A5E2-C8360ACA9402}" destId="{FAF386B3-C9AD-0D46-BBDA-077AFAF05481}" srcOrd="0" destOrd="0" presId="urn:microsoft.com/office/officeart/2005/8/layout/hProcess3"/>
    <dgm:cxn modelId="{57E2CAE9-51B2-44C8-B436-1DCA301D911E}" type="presParOf" srcId="{274E8C72-6847-044A-A5E2-C8360ACA9402}" destId="{7D76E572-BA0D-9A4C-AA43-DC58CEF92AC8}" srcOrd="1" destOrd="0" presId="urn:microsoft.com/office/officeart/2005/8/layout/hProcess3"/>
    <dgm:cxn modelId="{E2079BC2-BCDC-45AF-BC35-28F910F1A0FE}" type="presParOf" srcId="{274E8C72-6847-044A-A5E2-C8360ACA9402}" destId="{6CD1D5FD-C47F-C54D-AA59-E1463EA1C121}" srcOrd="2" destOrd="0" presId="urn:microsoft.com/office/officeart/2005/8/layout/hProcess3"/>
    <dgm:cxn modelId="{BDB92639-41EC-4E48-A923-6EAEF836BDB2}" type="presParOf" srcId="{274E8C72-6847-044A-A5E2-C8360ACA9402}" destId="{D455FDE2-61CA-5B42-AD56-CE8708D38C81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5FDE2-61CA-5B42-AD56-CE8708D38C81}">
      <dsp:nvSpPr>
        <dsp:cNvPr id="0" name=""/>
        <dsp:cNvSpPr/>
      </dsp:nvSpPr>
      <dsp:spPr>
        <a:xfrm>
          <a:off x="0" y="0"/>
          <a:ext cx="2443638" cy="720000"/>
        </a:xfrm>
        <a:prstGeom prst="rightArrow">
          <a:avLst/>
        </a:prstGeom>
        <a:gradFill flip="none" rotWithShape="1">
          <a:gsLst>
            <a:gs pos="0">
              <a:schemeClr val="bg1"/>
            </a:gs>
            <a:gs pos="50000">
              <a:schemeClr val="bg1">
                <a:lumMod val="50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0" scaled="1"/>
          <a:tileRect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5FDE2-61CA-5B42-AD56-CE8708D38C81}">
      <dsp:nvSpPr>
        <dsp:cNvPr id="0" name=""/>
        <dsp:cNvSpPr/>
      </dsp:nvSpPr>
      <dsp:spPr>
        <a:xfrm rot="10800000">
          <a:off x="78087" y="30626"/>
          <a:ext cx="2124445" cy="720000"/>
        </a:xfrm>
        <a:prstGeom prst="rightArrow">
          <a:avLst/>
        </a:prstGeom>
        <a:gradFill flip="none" rotWithShape="1">
          <a:gsLst>
            <a:gs pos="0">
              <a:schemeClr val="bg1"/>
            </a:gs>
            <a:gs pos="50000">
              <a:schemeClr val="bg1">
                <a:lumMod val="50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0" scaled="1"/>
          <a:tileRect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5FDE2-61CA-5B42-AD56-CE8708D38C81}">
      <dsp:nvSpPr>
        <dsp:cNvPr id="0" name=""/>
        <dsp:cNvSpPr/>
      </dsp:nvSpPr>
      <dsp:spPr>
        <a:xfrm>
          <a:off x="0" y="13586"/>
          <a:ext cx="2706139" cy="720000"/>
        </a:xfrm>
        <a:prstGeom prst="rightArrow">
          <a:avLst/>
        </a:prstGeom>
        <a:gradFill flip="none" rotWithShape="1">
          <a:gsLst>
            <a:gs pos="0">
              <a:srgbClr val="F8F5EF"/>
            </a:gs>
            <a:gs pos="50000">
              <a:srgbClr val="FDF2D8"/>
            </a:gs>
            <a:gs pos="100000">
              <a:srgbClr val="5A4723"/>
            </a:gs>
          </a:gsLst>
          <a:lin ang="0" scaled="1"/>
          <a:tileRect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5FDE2-61CA-5B42-AD56-CE8708D38C81}">
      <dsp:nvSpPr>
        <dsp:cNvPr id="0" name=""/>
        <dsp:cNvSpPr/>
      </dsp:nvSpPr>
      <dsp:spPr>
        <a:xfrm>
          <a:off x="0" y="22125"/>
          <a:ext cx="2541494" cy="720000"/>
        </a:xfrm>
        <a:prstGeom prst="rightArrow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0E0E72"/>
            </a:gs>
            <a:gs pos="100000">
              <a:srgbClr val="211FBA"/>
            </a:gs>
          </a:gsLst>
          <a:lin ang="0" scaled="1"/>
          <a:tileRect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A0432407-1A35-43E9-A325-7ABC1AE6AB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157" tIns="45579" rIns="91157" bIns="455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F5A75E8-C05E-4FF6-90ED-E34467D404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157" tIns="45579" rIns="91157" bIns="455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519CFE-C5AD-40C4-8A8B-4A3181A09CCB}" type="datetimeFigureOut">
              <a:rPr lang="ru-RU"/>
              <a:pPr>
                <a:defRPr/>
              </a:pPr>
              <a:t>19.10.2023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9BB60E9-A994-4DE9-A773-B0C72606F9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157" tIns="45579" rIns="91157" bIns="455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BE3D1BA-B27A-4773-8F35-459A719B46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wrap="square" lIns="91157" tIns="45579" rIns="91157" bIns="455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C4B6963-0C6A-418D-87AC-7734BE88B1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326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D2B9DEFF-C7BB-4198-BC29-8F505A5DEF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157" tIns="45579" rIns="91157" bIns="455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AB70AE1-FD72-4F67-9358-EA27680E238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157" tIns="45579" rIns="91157" bIns="455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CF2C2B-D49E-41AA-A184-B80ACBEB91A0}" type="datetimeFigureOut">
              <a:rPr lang="ru-RU"/>
              <a:pPr>
                <a:defRPr/>
              </a:pPr>
              <a:t>19.10.2023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3C5CDCC7-C15A-4AB2-86F2-9FC45032FE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57" tIns="45579" rIns="91157" bIns="4557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5CF1A49E-42A8-436E-AB08-7CBF768559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275" y="4705350"/>
            <a:ext cx="5416550" cy="4457700"/>
          </a:xfrm>
          <a:prstGeom prst="rect">
            <a:avLst/>
          </a:prstGeom>
        </p:spPr>
        <p:txBody>
          <a:bodyPr vert="horz" lIns="91157" tIns="45579" rIns="91157" bIns="45579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0B99C25-8686-4211-B2BF-5A4F58524B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157" tIns="45579" rIns="91157" bIns="455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41357F9-893A-409C-8C7F-6172CA77E8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wrap="square" lIns="91157" tIns="45579" rIns="91157" bIns="455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A5BC4A5-0FDF-4EEC-8556-7D73BBCCED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2476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>
            <a:extLst>
              <a:ext uri="{FF2B5EF4-FFF2-40B4-BE49-F238E27FC236}">
                <a16:creationId xmlns="" xmlns:a16="http://schemas.microsoft.com/office/drawing/2014/main" id="{F478B30F-DEC6-4320-9BC1-75F3806539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Заметки 2">
            <a:extLst>
              <a:ext uri="{FF2B5EF4-FFF2-40B4-BE49-F238E27FC236}">
                <a16:creationId xmlns="" xmlns:a16="http://schemas.microsoft.com/office/drawing/2014/main" id="{A7864254-ABF2-4483-A68A-5CA415B8AF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5539" name="Номер слайда 3">
            <a:extLst>
              <a:ext uri="{FF2B5EF4-FFF2-40B4-BE49-F238E27FC236}">
                <a16:creationId xmlns="" xmlns:a16="http://schemas.microsoft.com/office/drawing/2014/main" id="{24D12335-1B39-4A95-80E6-AB2CAC6D07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DB71EC-81DE-498C-8D6B-84C66AAE6202}" type="slidenum">
              <a:rPr lang="ru-RU" altLang="ru-RU">
                <a:latin typeface="Calibri" panose="020F0502020204030204" pitchFamily="34" charset="0"/>
              </a:rPr>
              <a:pPr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C323DE9-8EC1-4ED1-B4D1-7B2A8F44C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58B5B37-252E-4D69-9C34-E5B5FB5672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03DA9FC-AA86-4E5F-A126-97580F4CD4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7D7E6-47CA-44EF-A173-88310DBA5D4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2448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773974C-1BD6-4512-8D1C-496EDA96E1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4A94549-A2DC-4FD4-BE09-E80297E221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91C23D8-65DC-4E8F-986A-EEAAB8E675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7668E-0F58-48EE-80B7-E31AE62DA14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420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D8B2D95-374E-468E-8AB1-9B0609A3C4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550C6EC-D1F4-42F2-B8F5-E23E600027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2ADB95C-9BE0-48AA-AB23-A13EC6687D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9F5CF-41E9-4629-927D-F5E72B581ED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51099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640C0B14-BE7E-4717-A262-1B9944FEF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EDCE4C7-679C-45B7-9DA0-A3E3546389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9805A97-02C4-4072-BA3D-6072EEFBC9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D6591F33-F74D-46DF-836B-52403FB8E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10EC8-09FE-4B37-82F9-341C9C14B70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85790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492C55C2-B367-4E89-9BA1-4EE1B6487F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9E898DB0-D777-4ECE-88BE-F0AD50ABB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8F1B549F-CB42-45F6-AD89-7056C28B2F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B75CCE-BFE2-4C10-A84A-265CB960611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39385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AC5F119C-6B4D-4691-961B-5C52738CC9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0AED626C-566C-4294-9265-950234C5B1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1DE91395-42CF-49BA-8B52-04DF1517D5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A45F2-3ABD-470A-8077-DD4EDD97BD7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5840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F0E0B8B-9C42-4ECE-B8FC-3D2B4E773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B9ED575-615A-4DEC-9DC3-60B9558E62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3B747864-1B9F-44FA-8B91-B11BC00E79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13C967-81A2-4DE9-AA58-87B3993D706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69757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100005B3-9065-42D2-A2E3-3C1DC2B661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E68D66AE-7581-4F2D-9242-056B7D15D7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31F8B854-B5EC-4DCD-95E3-32211A7C26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02E32-4833-4449-A681-EF3F98EDA5C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6434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5DEC3A26-C528-48E0-A61A-4BD27A6063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D58C8BDC-A9F6-4081-96CC-2DBAC725BB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DF6050BD-18D1-4F3E-809F-28E1B722F5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CA7A9-47B8-4848-B24C-8A86C6ABEB9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69899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AFD04F12-9727-447F-8289-B3947B420A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A93CE683-1F59-4845-B12E-39DE8DD14F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25229DE4-5023-4CF8-BD08-86D0F12333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EACD28-6FC4-433E-8A80-A9987DCE297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54361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43D8D05-76F5-4A56-81AB-2D7D58AD06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1DADBD9-731C-4C35-9E37-26D4D09647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74EAE04A-D587-4AE6-A1EF-B53E6D39A7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FA68C-5630-45F7-ACEC-DC9E3C58D3B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1583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B6108F5-5BCE-4A95-8E25-5A270EF457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5A52D7F-A435-41D6-B77B-39DC152281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B9BA4BD-5E0B-497C-B951-0C61629D6A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33FBC-49B4-4C00-9D6F-9484161A9E5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964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5C13C74-8386-4248-B96A-47EE92B670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F4FEA33-0CB6-4004-9C01-24C98E2715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B52B1829-802B-4903-9F3E-8DAFA989B8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1B461F-87FD-49EE-8729-BB2179F89C0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76613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4F735757-D4C9-430A-AD70-A05410BDC2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5D82BDC4-A8C0-4375-A08F-BFAABB8BDF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F4E1AF2D-7FC9-4B01-84BD-E49EE112DC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EAFA2-45DC-4E9B-A3ED-DFFE2D20EBC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5545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2B4B190A-FF2E-4E15-B9ED-FCCB76223E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C866E6F7-8DB1-464B-9B99-9AD5670D44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B6C5D0F6-9FBB-45CA-B161-5DD7E809E8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07931-3956-4BB8-B9B3-4DF2457092C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61036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B7471B7-2F37-4DBF-A994-11D0155F2F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5189BBB-4B0D-426D-AE22-2444C523B4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8AF9D40-2750-455A-A929-6F30E6DE8F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5E131-3CB3-4F7D-853F-F660513215A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6071651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19023BB-D5E0-49B3-9AD2-E4B6244210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44A3413-37AE-4C9C-8F19-D5F8BF3533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A4ADDCC-3EF2-49A0-90F4-0B0504A6D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4F901-981B-4437-BAB4-31763E41025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9889617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40D790D-C1AC-4D2E-83DF-7726F25B43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34D8C48-1CAC-49EA-A852-EC1A26CF47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7B105EE-97B5-4FAA-8DDF-FE2053A928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5F9DD-1B2C-4000-9042-C4E2B737205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729008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978BF10-D8E5-4789-80B1-A7E4B94D0D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5BB6906-0194-4BA0-969A-9A6161F811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9E71872-4E81-4143-A9B0-442B323BCB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1C631-8A4B-41D9-ADC2-24996EEC006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2916724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085BBB4-E96B-4119-B1B9-46946C2568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CAE1965C-2909-46B6-9E86-CA07768454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46690080-8D3B-4B54-8F7E-A87D7E55B6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C9B2E7-B3EC-4071-AE17-6EE89480991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4719551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F036B35E-7D40-4786-83ED-0CEEADC703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2BCCB4AF-62EC-43CD-9D33-C26E74F640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4A28298A-F85C-457E-90E4-B037E3800F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A5BB4-62D3-4D56-9A7A-BE098131A0D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4924109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6AF64B3F-7144-4132-B2C7-81C842BCDC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35E5749F-DF1C-44E8-AB5E-8B826622BE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5E85E601-A33F-46B7-83CB-E2C52BAE8F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C9FA7D-F92E-4098-B47E-D891C52A795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90039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B5E5AB2-69F1-4CA9-9923-DC0E78A047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40BC7F1-8A92-4F94-9F72-96372351B1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0D4603D-C163-4A45-8BE6-6F64D9E9A2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8A788-1CA3-4FC1-AFB0-45EBADDED15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039838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1A0AC1F-4B25-4920-9654-8DD5955E13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DE53746-F9CB-4C87-B45D-94F529DE0F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2127E33-F57F-4B62-B9DE-7910FAD37D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CE54C-B5EB-4FC8-AD99-6742CDD2AEF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874236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6E1D5E9-F1EF-4575-AD1B-8D8B7F6C45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DE26F3C-C786-4ED4-BDD7-828AA6A196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529B6AC-90CF-47E0-8615-5CEB4B0C67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A32BF-AC39-4D74-A444-A2003FDA4CA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2347673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A27D5C5-F4B6-4AB7-9D49-42E3774000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68981F8-E56A-448B-B597-BAABE506C5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6507DA8-A2E0-4E1E-B7C5-2B8BB8AC10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C0697-A14E-4878-B4C6-4A8FBB9CC31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9727046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099AB94-DAA6-4370-98A4-D59FC19C70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20E0D03-BCCA-480A-9B34-DA13C00781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BB6335E-D0C5-484A-B3D4-53DD69D26A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25BA8-622B-48EE-A16B-1650B1962CE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6085405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FEED5DAA-66C5-4481-83C6-80B55D121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3E03C82-7297-4825-A21F-EF60606751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4C75EF1-82D7-4D05-AE25-606B89A4F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2400AC26-DA6D-4020-A861-04DDBE16B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0DB7D-CCB8-4717-80C3-4305D46B074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3371537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C3A43270-82F5-4654-AC1B-239EE43AC6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0B04AC24-90C0-4137-8723-46A41FD2B6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02446D6F-FFCA-43CC-BC90-321A71850F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2D623-2A83-4342-9295-1EF188018EA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8627513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B2D46FFA-3110-419D-8058-688C97B900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A8EAE4A9-2714-4946-B405-5C9E4E01FF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3F263209-FA94-49B1-AA66-6A7D0DBF26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99E07B-1FBF-411E-A8F1-8FA9D81437D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5564929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E0B83AF-7C21-4210-9E3E-57CFCA1DE4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3E8D997-1AFD-4B62-9D62-DC28D9D86F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9440FA45-0C55-405A-997B-E94EBBC72A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76B15-2131-4FDD-B2B1-706AEDF297E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5061674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25A4C61D-2AAA-431F-BF2A-7C6A25101E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EE7454D7-58EA-49C7-8D9E-62EE0BA3A8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F714A89B-F3E3-47C4-B953-BD005935E9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9C3BA-C6E6-48E8-BAD2-A9A0E827175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429496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CDAFE8C4-8B24-4997-BE2F-083B1B39D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1B3E7B46-216D-4A11-A866-CD7ADFB3C4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5062BBD7-122C-417C-B747-71EFDA6F15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A75A78-B1B3-4DDD-A1AE-EC25E125FBD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487290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AFC0D02-5025-421C-9DF0-9F2A4C757A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D37BADA-2334-47E2-B6BE-4C5E1370DF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B0B4598-DCDE-4878-9E96-64BB8A5476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7CE10A-0B94-4E4E-9CBD-46E018EEE4E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529953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D098C851-4786-4458-9A4A-9C15961D5A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A9207400-5401-4C05-A7E5-A8FC4256CE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9683338E-9E7F-44DB-B8FB-B37920298A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28159-53F5-4A52-87DD-0FC58A81505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9315472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1BB6063-0FA5-407F-A669-F17F432F7D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655F512-2DB2-4FCD-8BB8-C8F4C4ED4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BF8C80B9-CD20-429A-BC4A-FE110585CF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D92BD-FFA9-4F76-8908-40449415193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0755285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AFDC6F9-6BE6-43CA-AF12-2C5266E328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BC7A0C4-EB01-455B-89A4-3FC3D84640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72B6B70D-7DAC-4751-95C0-7A31E7FFF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118B0-325A-4008-90B1-F852CE252D7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7225619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0F3380B4-8D8D-4B47-90EF-AA81B8B00B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7A6DB0FC-0798-4662-96BD-F0B4A24FBF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19660EA8-5C2A-4377-AF15-92A9DC60EE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9A0C77-A689-4783-816C-794D6425000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5518227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F40066FD-703E-442C-BD80-2285897B54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816F401D-D8C4-4090-B459-616DE4218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30DE0EF2-233A-4142-B0E4-29F8DB0D3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E862F0-F3A2-4C73-A04C-30223D72197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4094178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07D14470-3772-43D7-8F07-F7892F2955D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="" xmlns:a16="http://schemas.microsoft.com/office/drawing/2014/main" id="{B2F3E224-B3AE-40D7-950E-8EC19BB897A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="" xmlns:a16="http://schemas.microsoft.com/office/drawing/2014/main" id="{62BBAA80-63E0-4CD0-A957-62DBF5DA71A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="" xmlns:a16="http://schemas.microsoft.com/office/drawing/2014/main" id="{19B5EBCA-3AFC-462B-B78D-FCB8302AC0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="" xmlns:a16="http://schemas.microsoft.com/office/drawing/2014/main" id="{A3E6D679-676B-4790-9252-31FCFA1D2F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="" xmlns:a16="http://schemas.microsoft.com/office/drawing/2014/main" id="{680BA51A-933F-4F47-8ADB-B6359510293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="" xmlns:a16="http://schemas.microsoft.com/office/drawing/2014/main" id="{6359E93D-0032-4C87-8A07-30BDAFEFB96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="" xmlns:a16="http://schemas.microsoft.com/office/drawing/2014/main" id="{440E100F-31F9-4DA0-9A21-03C1A542B99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="" xmlns:a16="http://schemas.microsoft.com/office/drawing/2014/main" id="{C323C88C-75A7-41F0-8629-165FD95EFF0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="" xmlns:a16="http://schemas.microsoft.com/office/drawing/2014/main" id="{CF7F9720-B144-43BF-BF0E-5DB72CC8F07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="" xmlns:a16="http://schemas.microsoft.com/office/drawing/2014/main" id="{950D554F-7060-4D5A-B652-A24F8881F5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="" xmlns:a16="http://schemas.microsoft.com/office/drawing/2014/main" id="{E55EBD5C-FD29-4B1F-AE76-6256F916F0D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="" xmlns:a16="http://schemas.microsoft.com/office/drawing/2014/main" id="{62A119C2-8C7C-47F6-85E7-3978C513942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="" xmlns:a16="http://schemas.microsoft.com/office/drawing/2014/main" id="{EC2997C2-7DE5-4A73-8FFE-FEE226AB85E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609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610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="" xmlns:a16="http://schemas.microsoft.com/office/drawing/2014/main" id="{03BA9E63-A326-449A-A022-179BDAC57C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>
            <a:extLst>
              <a:ext uri="{FF2B5EF4-FFF2-40B4-BE49-F238E27FC236}">
                <a16:creationId xmlns="" xmlns:a16="http://schemas.microsoft.com/office/drawing/2014/main" id="{A38023E0-84C0-4E38-BE1A-BE668EDF0C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>
            <a:extLst>
              <a:ext uri="{FF2B5EF4-FFF2-40B4-BE49-F238E27FC236}">
                <a16:creationId xmlns="" xmlns:a16="http://schemas.microsoft.com/office/drawing/2014/main" id="{4447F447-A0F0-4338-900F-CD1C24D923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224A5-25DB-4D2E-9D04-237EDEF590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98384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B59FD0E6-52A3-4CF8-9F85-848F9285E18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99076F0C-D264-4B96-A902-95CE9A83BE0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17F10D-643B-43F2-B4DD-D69C843A19D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>
            <a:extLst>
              <a:ext uri="{FF2B5EF4-FFF2-40B4-BE49-F238E27FC236}">
                <a16:creationId xmlns="" xmlns:a16="http://schemas.microsoft.com/office/drawing/2014/main" id="{C3CC6781-71DC-4E9A-AD57-3BEA6691663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6374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D3466E86-95F8-4031-8267-13A94B9ED4D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C438B7FB-FACA-4372-8140-A77E22B853E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628AF8-65E5-4EDD-9B9C-900A0F706F6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>
            <a:extLst>
              <a:ext uri="{FF2B5EF4-FFF2-40B4-BE49-F238E27FC236}">
                <a16:creationId xmlns="" xmlns:a16="http://schemas.microsoft.com/office/drawing/2014/main" id="{E29B86DA-7D4B-4708-B757-4BB34E4F3AE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9540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C3DB1E67-9F50-4259-AD51-C3401F6CC14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7AEC4FEE-C37B-4068-B9C6-ED02F2D1B3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C3D5B7-DC83-45E8-99D8-5FFB1D4FCD0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>
            <a:extLst>
              <a:ext uri="{FF2B5EF4-FFF2-40B4-BE49-F238E27FC236}">
                <a16:creationId xmlns="" xmlns:a16="http://schemas.microsoft.com/office/drawing/2014/main" id="{4BA1EFD3-F602-4CC7-A45B-00CE4409D22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7359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CEE39C73-267E-46BF-8998-407CCB69858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>
            <a:extLst>
              <a:ext uri="{FF2B5EF4-FFF2-40B4-BE49-F238E27FC236}">
                <a16:creationId xmlns="" xmlns:a16="http://schemas.microsoft.com/office/drawing/2014/main" id="{81B16BE1-47C5-492A-A332-E7914170BB2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5C7001-FD73-479B-8DAC-F426C2ABDC3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Rectangle 16">
            <a:extLst>
              <a:ext uri="{FF2B5EF4-FFF2-40B4-BE49-F238E27FC236}">
                <a16:creationId xmlns="" xmlns:a16="http://schemas.microsoft.com/office/drawing/2014/main" id="{E5C5CD18-EC35-43A6-B38A-98BA7A62423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18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5C71CA35-D815-4B5D-A334-F222793EE1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CA59A592-7782-43F3-8B66-EAC61C652E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94C0C233-4362-4DDF-8ED2-EB9CCF7AC5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89C01-B22E-4BEE-83E1-955810EE20F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10294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37E82EE-88D1-42FB-8452-12647135324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0B40B63-DD1E-442A-94B9-F729F793F65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035996-4A73-4F5A-B7A7-5EF894EF373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16">
            <a:extLst>
              <a:ext uri="{FF2B5EF4-FFF2-40B4-BE49-F238E27FC236}">
                <a16:creationId xmlns="" xmlns:a16="http://schemas.microsoft.com/office/drawing/2014/main" id="{75F8B2AB-D185-470F-9804-88CC9872645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2779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C82DB415-FF18-4DD5-BEDA-B66659DFEE1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F47A97D4-1646-4032-9FAB-6EFE00DC3C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914D02-083B-4B8E-A949-B5C054EC6E3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Rectangle 16">
            <a:extLst>
              <a:ext uri="{FF2B5EF4-FFF2-40B4-BE49-F238E27FC236}">
                <a16:creationId xmlns="" xmlns:a16="http://schemas.microsoft.com/office/drawing/2014/main" id="{F4298084-F2CE-4283-A6BD-982B72EF7B8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261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C2628291-192C-4C01-A67A-1439D6C915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FB479C54-C3BB-49B3-9843-4E00007801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BA3412-51EA-4065-8222-FDB2EE5BCF6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>
            <a:extLst>
              <a:ext uri="{FF2B5EF4-FFF2-40B4-BE49-F238E27FC236}">
                <a16:creationId xmlns="" xmlns:a16="http://schemas.microsoft.com/office/drawing/2014/main" id="{0A27D20A-8E2F-4F76-8ABC-1BB6BD61D21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4293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81F1159B-390A-4D60-A5F7-6022C8157A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223A793C-2E1E-4744-8F01-438280687E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5A4A93-337B-4080-919B-0E9EAE8B092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>
            <a:extLst>
              <a:ext uri="{FF2B5EF4-FFF2-40B4-BE49-F238E27FC236}">
                <a16:creationId xmlns="" xmlns:a16="http://schemas.microsoft.com/office/drawing/2014/main" id="{AC9105E9-AB8D-4908-AEA1-E9062DF03DB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0374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01E96D25-35FB-41DA-A075-72BDCC8977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EC217B8A-96DF-426D-991C-5F489264BCC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7666EB-2F02-41CD-BE57-F0C2216DAF1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>
            <a:extLst>
              <a:ext uri="{FF2B5EF4-FFF2-40B4-BE49-F238E27FC236}">
                <a16:creationId xmlns="" xmlns:a16="http://schemas.microsoft.com/office/drawing/2014/main" id="{5EC2321F-8D67-4C50-9F3F-91CF8D93002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1078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68747D61-B596-4F32-8BF3-2693120267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842F661F-EFB0-4A7B-A7D9-D74BE7EC72A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7659BF-B998-431B-BE0F-4C7E4DE5BEB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>
            <a:extLst>
              <a:ext uri="{FF2B5EF4-FFF2-40B4-BE49-F238E27FC236}">
                <a16:creationId xmlns="" xmlns:a16="http://schemas.microsoft.com/office/drawing/2014/main" id="{ABAD53BE-835A-4A59-883D-A2EABE0BA14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4301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FC819D2D-60E1-4F02-A6FF-78BD7F61E87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4D96520-8CE5-4F47-AC91-1549C55EE0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5BC89F1-CB05-406D-AAB5-9BBDAE32D4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CC73ACD-1834-4BA4-8172-6FA4EF8F826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E9D0597-DF39-4E47-9975-72CF8A424F2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808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63E00D57-A921-40E1-963D-62EBEAF117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D8F9DB5D-64B6-4466-AA79-1829C2DAC0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4D032CC0-DD88-41C2-8F42-C20C079A64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16B197-266E-4844-9A4B-8ACC63953EE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5896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8E91C806-CC19-4340-A3F8-7F60DE73D3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2D1CE396-B49D-40FF-AD0C-F398AADCFE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7BC64C67-91EE-48DC-AEC6-B47E402FD3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1A91BF-161C-4A4B-98C2-4009F1E4527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2073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90A0334-4517-40BC-A00A-5249B1C8A7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8E5CB36-5412-4EA7-8CD3-F2408E0A44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8AF0BF6-A7C6-4D15-AC89-901054977F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B58DE2-74ED-4F1F-8A59-68E8328995C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2365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7CF8F38-EA1C-4742-B017-E4062F8A81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C615B5B-4A4C-44C7-9C6E-8A1219F249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D3BAEE-CCEA-46E1-84CC-DC7BC60240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B904A9-914B-4242-A250-786E3C87238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7840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="" xmlns:a16="http://schemas.microsoft.com/office/drawing/2014/main" id="{F73E2070-51FE-466D-BF97-07A7F829B2F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69635" name="Rectangle 3">
            <a:extLst>
              <a:ext uri="{FF2B5EF4-FFF2-40B4-BE49-F238E27FC236}">
                <a16:creationId xmlns="" xmlns:a16="http://schemas.microsoft.com/office/drawing/2014/main" id="{B02546CA-D88E-4CF9-A71B-B3B7196546E2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41126CBE-3F58-4072-997A-7AC6F07A28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D95BA594-D31F-4B59-9BBA-37E6FEBB17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BC3BB505-4592-4095-B75F-9CFAC698EE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C7BD3E-104C-41A8-BBCD-3CDB827C1DE4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7" r:id="rId1"/>
    <p:sldLayoutId id="2147483986" r:id="rId2"/>
    <p:sldLayoutId id="2147483985" r:id="rId3"/>
    <p:sldLayoutId id="2147483984" r:id="rId4"/>
    <p:sldLayoutId id="2147483983" r:id="rId5"/>
    <p:sldLayoutId id="2147483982" r:id="rId6"/>
    <p:sldLayoutId id="2147483981" r:id="rId7"/>
    <p:sldLayoutId id="2147483980" r:id="rId8"/>
    <p:sldLayoutId id="2147483979" r:id="rId9"/>
    <p:sldLayoutId id="2147483978" r:id="rId10"/>
    <p:sldLayoutId id="214748397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="" xmlns:a16="http://schemas.microsoft.com/office/drawing/2014/main" id="{1364A3C3-F1EA-4109-AC43-17F02C423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29080926-1663-49BF-A9DD-B27A3252941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3316" name="Rectangle 4">
            <a:extLst>
              <a:ext uri="{FF2B5EF4-FFF2-40B4-BE49-F238E27FC236}">
                <a16:creationId xmlns="" xmlns:a16="http://schemas.microsoft.com/office/drawing/2014/main" id="{86806788-3683-48E7-A757-B413E64F8C29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29701" name="Rectangle 5">
            <a:extLst>
              <a:ext uri="{FF2B5EF4-FFF2-40B4-BE49-F238E27FC236}">
                <a16:creationId xmlns="" xmlns:a16="http://schemas.microsoft.com/office/drawing/2014/main" id="{C1E10FC5-09B3-4B01-9D88-2D8277BB45F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>
            <a:extLst>
              <a:ext uri="{FF2B5EF4-FFF2-40B4-BE49-F238E27FC236}">
                <a16:creationId xmlns="" xmlns:a16="http://schemas.microsoft.com/office/drawing/2014/main" id="{17CCAFD1-DF6F-4A90-87E5-DFDA4EE3FB1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>
            <a:extLst>
              <a:ext uri="{FF2B5EF4-FFF2-40B4-BE49-F238E27FC236}">
                <a16:creationId xmlns="" xmlns:a16="http://schemas.microsoft.com/office/drawing/2014/main" id="{AA70B979-59AE-4E0B-8882-3FB82594FA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3FE8107-55EA-488A-B78D-3073887DA119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8" r:id="rId1"/>
    <p:sldLayoutId id="2147483996" r:id="rId2"/>
    <p:sldLayoutId id="2147483995" r:id="rId3"/>
    <p:sldLayoutId id="2147483994" r:id="rId4"/>
    <p:sldLayoutId id="2147483993" r:id="rId5"/>
    <p:sldLayoutId id="2147483992" r:id="rId6"/>
    <p:sldLayoutId id="2147483991" r:id="rId7"/>
    <p:sldLayoutId id="2147483990" r:id="rId8"/>
    <p:sldLayoutId id="2147483989" r:id="rId9"/>
    <p:sldLayoutId id="2147483988" r:id="rId10"/>
    <p:sldLayoutId id="214748398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="" xmlns:a16="http://schemas.microsoft.com/office/drawing/2014/main" id="{1144CBCA-B66B-4A49-BB2F-D9EE0B6E419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25603" name="Rectangle 3">
            <a:extLst>
              <a:ext uri="{FF2B5EF4-FFF2-40B4-BE49-F238E27FC236}">
                <a16:creationId xmlns="" xmlns:a16="http://schemas.microsoft.com/office/drawing/2014/main" id="{2095C97F-091B-4294-99BF-5F5203319792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53390E5D-3B9F-467A-ADDD-59233CDA00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679D98EE-767C-42D4-8E4D-BC3556A280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FDDD8CEF-78A2-4A92-96DE-6529AD8192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A3110B-4C4B-4F9E-A13C-E766BBC3571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06" r:id="rId2"/>
    <p:sldLayoutId id="2147484005" r:id="rId3"/>
    <p:sldLayoutId id="2147484004" r:id="rId4"/>
    <p:sldLayoutId id="2147484003" r:id="rId5"/>
    <p:sldLayoutId id="2147484002" r:id="rId6"/>
    <p:sldLayoutId id="2147484001" r:id="rId7"/>
    <p:sldLayoutId id="2147484000" r:id="rId8"/>
    <p:sldLayoutId id="2147483999" r:id="rId9"/>
    <p:sldLayoutId id="2147483998" r:id="rId10"/>
    <p:sldLayoutId id="214748399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="" xmlns:a16="http://schemas.microsoft.com/office/drawing/2014/main" id="{66398353-939A-4D1A-86D5-88ECE2C21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="" xmlns:a16="http://schemas.microsoft.com/office/drawing/2014/main" id="{A6524F05-9365-46F1-AFD5-68C636E7D4F9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37892" name="Rectangle 4">
            <a:extLst>
              <a:ext uri="{FF2B5EF4-FFF2-40B4-BE49-F238E27FC236}">
                <a16:creationId xmlns="" xmlns:a16="http://schemas.microsoft.com/office/drawing/2014/main" id="{84E1B820-98AB-4F7B-B173-ECC4BE934B2D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28677" name="Rectangle 5">
            <a:extLst>
              <a:ext uri="{FF2B5EF4-FFF2-40B4-BE49-F238E27FC236}">
                <a16:creationId xmlns="" xmlns:a16="http://schemas.microsoft.com/office/drawing/2014/main" id="{77B6170E-9EF2-4E2E-970C-C2701E03DE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>
            <a:extLst>
              <a:ext uri="{FF2B5EF4-FFF2-40B4-BE49-F238E27FC236}">
                <a16:creationId xmlns="" xmlns:a16="http://schemas.microsoft.com/office/drawing/2014/main" id="{25DD2135-7819-4D8C-B7AE-A21A8EC5BB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>
            <a:extLst>
              <a:ext uri="{FF2B5EF4-FFF2-40B4-BE49-F238E27FC236}">
                <a16:creationId xmlns="" xmlns:a16="http://schemas.microsoft.com/office/drawing/2014/main" id="{CF46201E-4470-4CAB-969E-FC0AA2CC5E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5D0C4CC-CB6A-4B4D-A595-4249873685C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16" r:id="rId2"/>
    <p:sldLayoutId id="2147484015" r:id="rId3"/>
    <p:sldLayoutId id="2147484014" r:id="rId4"/>
    <p:sldLayoutId id="2147484013" r:id="rId5"/>
    <p:sldLayoutId id="2147484012" r:id="rId6"/>
    <p:sldLayoutId id="2147484011" r:id="rId7"/>
    <p:sldLayoutId id="2147484010" r:id="rId8"/>
    <p:sldLayoutId id="2147484009" r:id="rId9"/>
    <p:sldLayoutId id="2147484008" r:id="rId10"/>
    <p:sldLayoutId id="214748400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="" xmlns:a16="http://schemas.microsoft.com/office/drawing/2014/main" id="{D9263DC0-4895-4ABD-B2C3-1DF55EDE7D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>
            <a:extLst>
              <a:ext uri="{FF2B5EF4-FFF2-40B4-BE49-F238E27FC236}">
                <a16:creationId xmlns="" xmlns:a16="http://schemas.microsoft.com/office/drawing/2014/main" id="{BAF30744-CC21-41CF-8BF0-AD0315B06B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fld id="{D9710AF1-4112-4ACA-98DF-B02BABB97915}" type="slidenum">
              <a:rPr lang="en-US" altLang="ru-RU"/>
              <a:pPr/>
              <a:t>‹#›</a:t>
            </a:fld>
            <a:endParaRPr lang="en-US" altLang="ru-RU"/>
          </a:p>
        </p:txBody>
      </p:sp>
      <p:grpSp>
        <p:nvGrpSpPr>
          <p:cNvPr id="50180" name="Group 4">
            <a:extLst>
              <a:ext uri="{FF2B5EF4-FFF2-40B4-BE49-F238E27FC236}">
                <a16:creationId xmlns="" xmlns:a16="http://schemas.microsoft.com/office/drawing/2014/main" id="{4FF40CA5-013A-472F-B80D-25847376276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="" xmlns:a16="http://schemas.microsoft.com/office/drawing/2014/main" id="{C11AC359-FF11-4A39-962D-19788C544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="" xmlns:a16="http://schemas.microsoft.com/office/drawing/2014/main" id="{E0A3885B-95DD-4D73-B467-F64E3C374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="" xmlns:a16="http://schemas.microsoft.com/office/drawing/2014/main" id="{0477CB69-0F72-4ECE-BE25-70EA95460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="" xmlns:a16="http://schemas.microsoft.com/office/drawing/2014/main" id="{F727775D-3C4F-45AF-AAA9-D794C6F18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="" xmlns:a16="http://schemas.microsoft.com/office/drawing/2014/main" id="{8D05C0F4-9ED2-48F4-8AB8-992B1F7A3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="" xmlns:a16="http://schemas.microsoft.com/office/drawing/2014/main" id="{230F83F2-4D3E-43E1-8393-F9E6E0322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="" xmlns:a16="http://schemas.microsoft.com/office/drawing/2014/main" id="{0016D939-1230-466D-8477-0D6D5C6E8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="" xmlns:a16="http://schemas.microsoft.com/office/drawing/2014/main" id="{01743744-F88F-4CA0-AE96-323FB0B72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="" xmlns:a16="http://schemas.microsoft.com/office/drawing/2014/main" id="{25B8C5E9-A44B-452B-98BE-470F26E3F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50181" name="Rectangle 14">
            <a:extLst>
              <a:ext uri="{FF2B5EF4-FFF2-40B4-BE49-F238E27FC236}">
                <a16:creationId xmlns="" xmlns:a16="http://schemas.microsoft.com/office/drawing/2014/main" id="{685712DC-736C-4090-822B-04DC83B066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0182" name="Rectangle 15">
            <a:extLst>
              <a:ext uri="{FF2B5EF4-FFF2-40B4-BE49-F238E27FC236}">
                <a16:creationId xmlns="" xmlns:a16="http://schemas.microsoft.com/office/drawing/2014/main" id="{53B195EA-0B51-443F-A7BA-64DA4AF747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5072" name="Rectangle 16">
            <a:extLst>
              <a:ext uri="{FF2B5EF4-FFF2-40B4-BE49-F238E27FC236}">
                <a16:creationId xmlns="" xmlns:a16="http://schemas.microsoft.com/office/drawing/2014/main" id="{5A6BD119-D198-43CC-BD32-AA64923BED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9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50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image" Target="../media/image11.jpg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4711166-B523-41AC-9AFB-961E6CD975B5}"/>
              </a:ext>
            </a:extLst>
          </p:cNvPr>
          <p:cNvSpPr txBox="1"/>
          <p:nvPr/>
        </p:nvSpPr>
        <p:spPr>
          <a:xfrm>
            <a:off x="4286250" y="1357313"/>
            <a:ext cx="4714875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Palatino Linotype" pitchFamily="18" charset="0"/>
              </a:rPr>
              <a:t>ПОВОРОТ на ВОСТОК!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Palatino Linotype" pitchFamily="18" charset="0"/>
              </a:rPr>
              <a:t>Назад или Вперед?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endParaRPr lang="en-US" sz="36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4515" name="AutoShape 4" descr="data:image/jpeg;base64,/9j/4AAQSkZJRgABAQAAAQABAAD/2wBDAAkGBwgHBgkIBwgKCgkLDRYPDQwMDRsUFRAWIB0iIiAdHx8kKDQsJCYxJx8fLT0tMTU3Ojo6Iys/RD84QzQ5Ojf/2wBDAQoKCg0MDRoPDxo3JR8lNzc3Nzc3Nzc3Nzc3Nzc3Nzc3Nzc3Nzc3Nzc3Nzc3Nzc3Nzc3Nzc3Nzc3Nzc3Nzc3Nzf/wAARCAC3ARMDASIAAhEBAxEB/8QAGwABAAMBAQEBAAAAAAAAAAAAAAUGBwQDAQL/xAA3EAEAAQMCBAIHBQgDAAAAAAAAAQIDBAURBhIhMUFREzJSYXGBoQcUIiSRFRdCk7HB0fEjcvD/xAAbAQEAAgMBAQAAAAAAAAAAAAAAAwQCBQYBB//EACcRAQABBAEDBAIDAQAAAAAAAAABAgMEESEFMWESQVGxcYEjofDR/9oADAMBAAIRAxEAPwCogOdfZgAAAAAAAAdmk6fVqeZTiWrtu3erifR+knaK6vZ38JnwTmHwfm2rGoZWr2arFnEsV1RTMx/y1xTMxtMeHbr8vhBcyLVqdVTz8K17Ls2Z1XVqfj35+FXATrIAAAAAAAAAAAAAAAAAAAAAAAAAAltB0W5q1rUK6N/yuNN2NvGrfpHziKkS1j7NtP8AuvD85FdP48uua+vsx0iP6z81HqOTONY9cd9xr/fhreq5k4mP66e+4iP9+GTiR4hwP2ZrWZh7bU27k8n/AFnrT9JhHLdFcV0xVHaV+3XFyiK6e08gDNmk+H8bGv6hRczs2nDxrMxXXc5tq52npFMR139/g1PI4l0y/oGZqFiPvePZ/BctzTtzbzEbTFUdp3Yy6LGZfsY2Tj26trWTTTTcp89qoqifjvH1lrszAjJqpqme2uPHv5arP6ZTl1011VTxMce2t8+dujWc3Czb/pMHTaMKN+tNFyaon5T0j5I8dl/Tcizp+PnzTzY1+aqYrj+GqJmJpnynpuux6bcRTv8AH+lsKYotRFG/Ebnf24x63Ma/bsW79y1XTauTMUV1RtFW3fbzeTOJieySJiewA9egAAAAAAAAAAAAAAAAAAAO7SNMr1XJ+7WcjHtXZ9Sm9XNPP7onbv7lg/d5rftYn82f8Kj2Xfhbju9h8mJrE1XseOlN/vXR8faj6/FQzJy6Y9VjU+NfTWZ85tEevG1PjXP6/wCOaPs81rf18T+bP+Go4WNRh4lnGtepZt00U/CI2fcbIs5Vii/jXaLtquN6a6J3iXq5bLzb2Tqm57OMzeoZGXqm97fpSuNuEsvWtQs5enzZir0fJdi5VNO+09J7e/6K7+7zW/axP5s/4aurnE/F2HodNVmjbIzdulqmelHvqnw+Hf8AqtYmfmaps2o3rwu4PU8/VOPYiJ14UDUuDdQ0vFqyc7JwrVuO292d6p8ojbrKuO3V9WzNXypyM69Nyr+GntTRHlEeDidPYi7FH8sxM+HY41N+KP55iavHYATrD3w7FGRkU27uRax6J73Lu+0fpEy1zhPA0y1oc4VjMs6lZivnuTMUzTFU7Tty+HbfqxxLaZrVzTtH1LCtbxXmclPN7NMc3N+sTEfOWu6hi3MiiIoq1zH33+eGq6phXMq3FNFWuY4/ff54TX2lYufTq9OTfpicOqiKMeqj1aYjvE+U77z/AKU96RkXotTZi7c9FPejmnln5PNax7U2rUW5nelzEs1WLNNqZ3rjjgATrIAAAAAAAAAAAAAAAAAAAAD949mvIv27NqN7lyqKaY85mdoeTOuZeTMRG5ap9meFVj6BVkVzV+ZuzVTEz0imOnb4xP0W5C5mo6dwtpFi1kXdotW4ot26fXubRt0j+7Ndb4v1TVMum7bvV4tq1VzWrVqrbafOZ8Z+jkqcS9n3qrscUzPeXDUYN/qd+u9TxTMzzP8ATZJYTr2FXp+s5mLXNUzbuztNU7zMT1iZ+MTC/wDC3HdnM5MTWJps5E9Kb/aiv4+zP0+CJ+1LT/R6hjahRH4b9HJXMe1T2+k/Ra6ZRcxMqbNyNeqPpd6PRdwsybF6NeqOPOvj+1HAdI60AAfYpqqiZiJmIjedo7Q9cPH+9ZFFmLtq1NXSKrtXLTv758Gg8M8E5GPY1GNSmz+Zx/Q2poq5tt+u/wCsUquTl28endc8/ClmZ1nEp3XPPwzgTmucM5Gh2oqzszD9JV6lm3XVVXV79uXpHvlBprd2i7T6qJ3CxavUXqfXbncACRKAAAAAAAAAAAAAAAAAAAAOrS82rTs61l0W6a7lqZqoivtFW3SflPX5OUY1UxVExPaWNVMVUzTPaXvnZuTn5NeTmXq7t6vvVVP/ALaPc8AexERGoKaYpjURqBJV61l3dI/ZmTV6axTVFdma/WtTHlPltMxsjRjVRTVrcdnldumvXqjtyAM2YOzStOu6plfdceu3F+qJm3Tcq5eeY8Intv8AFNYnCWZawtSzNWsV2KMWzVNFFU9ble3Tb3R9e3mguZFq3Oqp5+PflXu5Vm1Oq6ufj35Vlf8ASuLcbh3QsDD2rzMmqOe7TFzpapmd4jfz226KAPMjGoyIim52jljlYlvKpim72idpzjDJxc/V5z8G9Ny1k0RXNNXrW6o6TTMeHbfy69EGCS1bi3RFEeyWzai1bi3E8RwAJEoAAAAAAAAAAAAAAAAAAAAAAAAAAACT4exbeRqVuvIzKMOxZqi5XemuKZjaenL51f7apkcSaZf0POzsaacyxj/huW5jbm326bVR2nfyYw6MbMv41nIs2qtreRRFFyme0xExMfPeGuzMCMmqKpnt7fflqs/pkZddNdVXbXHjfPl0axn4uff9JiabZwo360266p3/ALR8ohHgv0URRT6YbKiiKKYpp7R+/sAZMwAAAAAAAAAAAAAAAAAAAAAAAAAAAAAAAAAAAAAAAAAAAAAAAAAAAAAAAAAAAAAAAAAAAAAAAAAAAAAAAAAAAAAAAAAAAAAAAAAAAAAAAAAAAAAAAAAAAAAAAAAAAAAAAAAAAAAAAAAAAAAAAAAAAAAAAAAAAAAAAAAAAAAAAAAAAAAAAAAAAAAAAAAAAAAAAAAAAAAAAAAAAAAAAAAAAAAAAAAAAAAAAAAAAAAAAAAAAH//2Q==">
            <a:extLst>
              <a:ext uri="{FF2B5EF4-FFF2-40B4-BE49-F238E27FC236}">
                <a16:creationId xmlns="" xmlns:a16="http://schemas.microsoft.com/office/drawing/2014/main" id="{9CD0263B-EB97-4AF5-B5F7-32BAFE9124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4516" name="AutoShape 6" descr="data:image/jpeg;base64,/9j/4AAQSkZJRgABAQAAAQABAAD/2wBDAAkGBwgHBgkIBwgKCgkLDRYPDQwMDRsUFRAWIB0iIiAdHx8kKDQsJCYxJx8fLT0tMTU3Ojo6Iys/RD84QzQ5Ojf/2wBDAQoKCg0MDRoPDxo3JR8lNzc3Nzc3Nzc3Nzc3Nzc3Nzc3Nzc3Nzc3Nzc3Nzc3Nzc3Nzc3Nzc3Nzc3Nzc3Nzc3Nzf/wAARCAC3ARMDASIAAhEBAxEB/8QAGwABAAMBAQEBAAAAAAAAAAAAAAUGBwQDAQL/xAA3EAEAAQMCBAIHBQgDAAAAAAAAAQIDBAURBhIhMUFREzJSYXGBoQcUIiSRFRdCk7HB0fEjcvD/xAAbAQEAAgMBAQAAAAAAAAAAAAAAAwQCBQYBB//EACcRAQABBAEDBAIDAQAAAAAAAAABAgMEESEFMWESQVGxcYEjofDR/9oADAMBAAIRAxEAPwCogOdfZgAAAAAAAAdmk6fVqeZTiWrtu3erifR+knaK6vZ38JnwTmHwfm2rGoZWr2arFnEsV1RTMx/y1xTMxtMeHbr8vhBcyLVqdVTz8K17Ls2Z1XVqfj35+FXATrIAAAAAAAAAAAAAAAAAAAAAAAAAAltB0W5q1rUK6N/yuNN2NvGrfpHziKkS1j7NtP8AuvD85FdP48uua+vsx0iP6z81HqOTONY9cd9xr/fhreq5k4mP66e+4iP9+GTiR4hwP2ZrWZh7bU27k8n/AFnrT9JhHLdFcV0xVHaV+3XFyiK6e08gDNmk+H8bGv6hRczs2nDxrMxXXc5tq52npFMR139/g1PI4l0y/oGZqFiPvePZ/BctzTtzbzEbTFUdp3Yy6LGZfsY2Tj26trWTTTTcp89qoqifjvH1lrszAjJqpqme2uPHv5arP6ZTl1011VTxMce2t8+dujWc3Czb/pMHTaMKN+tNFyaon5T0j5I8dl/Tcizp+PnzTzY1+aqYrj+GqJmJpnynpuux6bcRTv8AH+lsKYotRFG/Ebnf24x63Ma/bsW79y1XTauTMUV1RtFW3fbzeTOJieySJiewA9egAAAAAAAAAAAAAAAAAAAO7SNMr1XJ+7WcjHtXZ9Sm9XNPP7onbv7lg/d5rftYn82f8Kj2Xfhbju9h8mJrE1XseOlN/vXR8faj6/FQzJy6Y9VjU+NfTWZ85tEevG1PjXP6/wCOaPs81rf18T+bP+Go4WNRh4lnGtepZt00U/CI2fcbIs5Vii/jXaLtquN6a6J3iXq5bLzb2Tqm57OMzeoZGXqm97fpSuNuEsvWtQs5enzZir0fJdi5VNO+09J7e/6K7+7zW/axP5s/4aurnE/F2HodNVmjbIzdulqmelHvqnw+Hf8AqtYmfmaps2o3rwu4PU8/VOPYiJ14UDUuDdQ0vFqyc7JwrVuO292d6p8ojbrKuO3V9WzNXypyM69Nyr+GntTRHlEeDidPYi7FH8sxM+HY41N+KP55iavHYATrD3w7FGRkU27uRax6J73Lu+0fpEy1zhPA0y1oc4VjMs6lZivnuTMUzTFU7Tty+HbfqxxLaZrVzTtH1LCtbxXmclPN7NMc3N+sTEfOWu6hi3MiiIoq1zH33+eGq6phXMq3FNFWuY4/ff54TX2lYufTq9OTfpicOqiKMeqj1aYjvE+U77z/AKU96RkXotTZi7c9FPejmnln5PNax7U2rUW5nelzEs1WLNNqZ3rjjgATrIAAAAAAAAAAAAAAAAAAAAD949mvIv27NqN7lyqKaY85mdoeTOuZeTMRG5ap9meFVj6BVkVzV+ZuzVTEz0imOnb4xP0W5C5mo6dwtpFi1kXdotW4ot26fXubRt0j+7Ndb4v1TVMum7bvV4tq1VzWrVqrbafOZ8Z+jkqcS9n3qrscUzPeXDUYN/qd+u9TxTMzzP8ATZJYTr2FXp+s5mLXNUzbuztNU7zMT1iZ+MTC/wDC3HdnM5MTWJps5E9Kb/aiv4+zP0+CJ+1LT/R6hjahRH4b9HJXMe1T2+k/Ra6ZRcxMqbNyNeqPpd6PRdwsybF6NeqOPOvj+1HAdI60AAfYpqqiZiJmIjedo7Q9cPH+9ZFFmLtq1NXSKrtXLTv758Gg8M8E5GPY1GNSmz+Zx/Q2poq5tt+u/wCsUquTl28endc8/ClmZ1nEp3XPPwzgTmucM5Gh2oqzszD9JV6lm3XVVXV79uXpHvlBprd2i7T6qJ3CxavUXqfXbncACRKAAAAAAAAAAAAAAAAAAAAOrS82rTs61l0W6a7lqZqoivtFW3SflPX5OUY1UxVExPaWNVMVUzTPaXvnZuTn5NeTmXq7t6vvVVP/ALaPc8AexERGoKaYpjURqBJV61l3dI/ZmTV6axTVFdma/WtTHlPltMxsjRjVRTVrcdnldumvXqjtyAM2YOzStOu6plfdceu3F+qJm3Tcq5eeY8Intv8AFNYnCWZawtSzNWsV2KMWzVNFFU9ble3Tb3R9e3mguZFq3Oqp5+PflXu5Vm1Oq6ufj35Vlf8ASuLcbh3QsDD2rzMmqOe7TFzpapmd4jfz226KAPMjGoyIim52jljlYlvKpim72idpzjDJxc/V5z8G9Ny1k0RXNNXrW6o6TTMeHbfy69EGCS1bi3RFEeyWzai1bi3E8RwAJEoAAAAAAAAAAAAAAAAAAAAAAAAAAACT4exbeRqVuvIzKMOxZqi5XemuKZjaenL51f7apkcSaZf0POzsaacyxj/huW5jbm326bVR2nfyYw6MbMv41nIs2qtreRRFFyme0xExMfPeGuzMCMmqKpnt7fflqs/pkZddNdVXbXHjfPl0axn4uff9JiabZwo360266p3/ALR8ohHgv0URRT6YbKiiKKYpp7R+/sAZMwAAAAAAAAAAAAAAAAAAAAAAAAAAAAAAAAAAAAAAAAAAAAAAAAAAAAAAAAAAAAAAAAAAAAAAAAAAAAAAAAAAAAAAAAAAAAAAAAAAAAAAAAAAAAAAAAAAAAAAAAAAAAAAAAAAAAAAAAAAAAAAAAAAAAAAAAAAAAAAAAAAAAAAAAAAAAAAAAAAAAAAAAAAAAAAAAAAAAAAAAAAAAAAAAAAAAAAAAAAAAAAAAAAAAAAAAAAAH//2Q==">
            <a:extLst>
              <a:ext uri="{FF2B5EF4-FFF2-40B4-BE49-F238E27FC236}">
                <a16:creationId xmlns="" xmlns:a16="http://schemas.microsoft.com/office/drawing/2014/main" id="{856F30EA-7F3E-4C72-B545-3E07CF82C4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23" name="Picture 2" descr="http://uh.ru/files/a/45/0860/images/1283400347_d3hzjtoy.jpg">
            <a:extLst>
              <a:ext uri="{FF2B5EF4-FFF2-40B4-BE49-F238E27FC236}">
                <a16:creationId xmlns="" xmlns:a16="http://schemas.microsoft.com/office/drawing/2014/main" id="{6529AC74-8921-467E-9F60-786DB0027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0516" y="963010"/>
            <a:ext cx="1714512" cy="17145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" name="Picture 2" descr="http://clicr.ru/thumbnails/uploads/images/file_post_596_600w.jpg">
            <a:extLst>
              <a:ext uri="{FF2B5EF4-FFF2-40B4-BE49-F238E27FC236}">
                <a16:creationId xmlns="" xmlns:a16="http://schemas.microsoft.com/office/drawing/2014/main" id="{485369AC-9799-4888-957D-8CC662543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344" y="991229"/>
            <a:ext cx="1543545" cy="9700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5" name="Picture 8" descr="H:\Мои документы\Мои рисунки\wwwww.jpg">
            <a:extLst>
              <a:ext uri="{FF2B5EF4-FFF2-40B4-BE49-F238E27FC236}">
                <a16:creationId xmlns="" xmlns:a16="http://schemas.microsoft.com/office/drawing/2014/main" id="{CF4A984C-4C5A-4DB1-BA4E-38AB5DCA6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826" y="4143838"/>
            <a:ext cx="1313742" cy="13137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6" name="Picture 10">
            <a:extLst>
              <a:ext uri="{FF2B5EF4-FFF2-40B4-BE49-F238E27FC236}">
                <a16:creationId xmlns="" xmlns:a16="http://schemas.microsoft.com/office/drawing/2014/main" id="{CF3FE850-E39A-4508-B9D4-7FFAEFCEB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7134" r="7262"/>
          <a:stretch>
            <a:fillRect/>
          </a:stretch>
        </p:blipFill>
        <p:spPr bwMode="auto">
          <a:xfrm>
            <a:off x="2458222" y="4188868"/>
            <a:ext cx="1449956" cy="126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4521" name="Рисунок 26" descr="H:\Мои документы\БЮРОКРАТИЯ\ies.png">
            <a:extLst>
              <a:ext uri="{FF2B5EF4-FFF2-40B4-BE49-F238E27FC236}">
                <a16:creationId xmlns="" xmlns:a16="http://schemas.microsoft.com/office/drawing/2014/main" id="{2B1C5596-6085-4F53-80B3-7BB3F62CF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42875"/>
            <a:ext cx="5715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TextBox 12">
            <a:extLst>
              <a:ext uri="{FF2B5EF4-FFF2-40B4-BE49-F238E27FC236}">
                <a16:creationId xmlns="" xmlns:a16="http://schemas.microsoft.com/office/drawing/2014/main" id="{7AF43E86-7F98-42BA-898A-4637E84D4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6286500"/>
            <a:ext cx="2571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dirty="0">
                <a:latin typeface="Garamond Premr Pro Smbd" pitchFamily="18" charset="0"/>
              </a:rPr>
              <a:t>Москва, 13.04.2023</a:t>
            </a:r>
          </a:p>
        </p:txBody>
      </p:sp>
      <p:sp>
        <p:nvSpPr>
          <p:cNvPr id="64525" name="TextBox 13">
            <a:extLst>
              <a:ext uri="{FF2B5EF4-FFF2-40B4-BE49-F238E27FC236}">
                <a16:creationId xmlns="" xmlns:a16="http://schemas.microsoft.com/office/drawing/2014/main" id="{D954A55A-342B-4240-8F58-D86A6D7BA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4786313"/>
            <a:ext cx="35004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ru-RU" altLang="ru-RU" sz="1400" dirty="0">
                <a:latin typeface="Palatino Linotype" panose="02040502050505030304" pitchFamily="18" charset="0"/>
              </a:rPr>
              <a:t>Бушуев В.В.,</a:t>
            </a:r>
          </a:p>
          <a:p>
            <a:pPr algn="r"/>
            <a:r>
              <a:rPr lang="ru-RU" altLang="ru-RU" sz="1400" dirty="0">
                <a:latin typeface="Palatino Linotype" panose="02040502050505030304" pitchFamily="18" charset="0"/>
              </a:rPr>
              <a:t>Генеральный директор </a:t>
            </a:r>
          </a:p>
          <a:p>
            <a:pPr algn="r"/>
            <a:r>
              <a:rPr lang="ru-RU" altLang="ru-RU" sz="1400" dirty="0">
                <a:latin typeface="Palatino Linotype" panose="02040502050505030304" pitchFamily="18" charset="0"/>
              </a:rPr>
              <a:t>Института энергетической стратегии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B0C0794-7375-475E-A5F8-A76079E096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8" y="2093463"/>
            <a:ext cx="3657600" cy="204520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5CB06A96-228F-4D14-8B0A-D446A7F6BE63}"/>
              </a:ext>
            </a:extLst>
          </p:cNvPr>
          <p:cNvSpPr/>
          <p:nvPr/>
        </p:nvSpPr>
        <p:spPr>
          <a:xfrm>
            <a:off x="91903" y="692696"/>
            <a:ext cx="4051472" cy="52022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FFEA240E-F243-40C9-8689-7CA0F5128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5"/>
            <a:ext cx="8568952" cy="518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26" descr="H:\Мои документы\БЮРОКРАТИЯ\ies.png">
            <a:extLst>
              <a:ext uri="{FF2B5EF4-FFF2-40B4-BE49-F238E27FC236}">
                <a16:creationId xmlns="" xmlns:a16="http://schemas.microsoft.com/office/drawing/2014/main" id="{CBC07C5B-BA32-4922-8888-9C732FF103B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576" y="44624"/>
            <a:ext cx="453896" cy="88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9"/>
          <p:cNvSpPr txBox="1">
            <a:spLocks/>
          </p:cNvSpPr>
          <p:nvPr/>
        </p:nvSpPr>
        <p:spPr>
          <a:xfrm>
            <a:off x="395536" y="620688"/>
            <a:ext cx="8424936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ТРАНСПОРТНО-ЭНЕРГЕТИЧЕСКАЯ ИНФРАСТРУКТУРА ЕВРАЗИИ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2399" y="6309320"/>
            <a:ext cx="720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Arial" pitchFamily="34" charset="0"/>
              </a:rPr>
              <a:t>10</a:t>
            </a:r>
            <a:endParaRPr lang="ru-RU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75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F887A61-EC47-4D1F-A18D-C8E216130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368" y="3573016"/>
            <a:ext cx="5489112" cy="2875249"/>
          </a:xfrm>
          <a:prstGeom prst="rect">
            <a:avLst/>
          </a:prstGeom>
        </p:spPr>
      </p:pic>
      <p:sp>
        <p:nvSpPr>
          <p:cNvPr id="10" name="Стрелка: изогнутая 9">
            <a:extLst>
              <a:ext uri="{FF2B5EF4-FFF2-40B4-BE49-F238E27FC236}">
                <a16:creationId xmlns="" xmlns:a16="http://schemas.microsoft.com/office/drawing/2014/main" id="{DC1B6A0B-2C17-4130-ABA8-76A196FC43C5}"/>
              </a:ext>
            </a:extLst>
          </p:cNvPr>
          <p:cNvSpPr/>
          <p:nvPr/>
        </p:nvSpPr>
        <p:spPr>
          <a:xfrm rot="5400000">
            <a:off x="5390636" y="769006"/>
            <a:ext cx="2259620" cy="369117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0405F6F-D838-4872-A2B7-8680B7B7841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536504" cy="32403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A881F61-1436-4048-A039-727B35511CE5}"/>
              </a:ext>
            </a:extLst>
          </p:cNvPr>
          <p:cNvSpPr txBox="1"/>
          <p:nvPr/>
        </p:nvSpPr>
        <p:spPr>
          <a:xfrm>
            <a:off x="164652" y="4869160"/>
            <a:ext cx="33272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Инфраструктурная сеть Евразии с выделением в ней СФО и ДВО РФ.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26" descr="H:\Мои документы\БЮРОКРАТИЯ\ies.png">
            <a:extLst>
              <a:ext uri="{FF2B5EF4-FFF2-40B4-BE49-F238E27FC236}">
                <a16:creationId xmlns="" xmlns:a16="http://schemas.microsoft.com/office/drawing/2014/main" id="{CBC07C5B-BA32-4922-8888-9C732FF103B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576" y="44624"/>
            <a:ext cx="453896" cy="88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9"/>
          <p:cNvSpPr txBox="1">
            <a:spLocks/>
          </p:cNvSpPr>
          <p:nvPr/>
        </p:nvSpPr>
        <p:spPr>
          <a:xfrm>
            <a:off x="395536" y="620688"/>
            <a:ext cx="8424936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СФО И ДВО – НИЗМЕННОЕ ПЛАТО ЭНЕРГЕТИЧЕСКОГО РАЗВИТИЯ РОССИИ</a:t>
            </a:r>
            <a:endParaRPr lang="ru-RU" sz="2200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2399" y="6309320"/>
            <a:ext cx="720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Arial" pitchFamily="34" charset="0"/>
              </a:rPr>
              <a:t>11</a:t>
            </a:r>
            <a:endParaRPr lang="ru-RU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5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F4D51D5-CD6E-4A8F-91CA-7FBB10DDB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03" y="1413032"/>
            <a:ext cx="5475001" cy="5184320"/>
          </a:xfrm>
          <a:prstGeom prst="rect">
            <a:avLst/>
          </a:prstGeom>
        </p:spPr>
      </p:pic>
      <p:pic>
        <p:nvPicPr>
          <p:cNvPr id="8" name="Рисунок 26" descr="H:\Мои документы\БЮРОКРАТИЯ\ies.png">
            <a:extLst>
              <a:ext uri="{FF2B5EF4-FFF2-40B4-BE49-F238E27FC236}">
                <a16:creationId xmlns="" xmlns:a16="http://schemas.microsoft.com/office/drawing/2014/main" id="{CBC07C5B-BA32-4922-8888-9C732FF103B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576" y="44624"/>
            <a:ext cx="453896" cy="88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9"/>
          <p:cNvSpPr txBox="1">
            <a:spLocks/>
          </p:cNvSpPr>
          <p:nvPr/>
        </p:nvSpPr>
        <p:spPr>
          <a:xfrm>
            <a:off x="395536" y="620688"/>
            <a:ext cx="8424936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ЭКОЛОГИЧЕСКАЯ ИНТЕГРАЦИЯ ЕВРАЗИЙСКОЙ ЦИВИЛИЗАЦИИ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2399" y="6309320"/>
            <a:ext cx="720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Arial" pitchFamily="34" charset="0"/>
              </a:rPr>
              <a:t>12</a:t>
            </a:r>
            <a:endParaRPr lang="ru-RU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45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extLst>
              <a:ext uri="{FF2B5EF4-FFF2-40B4-BE49-F238E27FC236}">
                <a16:creationId xmlns="" xmlns:a16="http://schemas.microsoft.com/office/drawing/2014/main" id="{3BC02115-3A2F-4F78-B4AC-3F1E9B7A2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20080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Объект 2">
            <a:extLst>
              <a:ext uri="{FF2B5EF4-FFF2-40B4-BE49-F238E27FC236}">
                <a16:creationId xmlns="" xmlns:a16="http://schemas.microsoft.com/office/drawing/2014/main" id="{7CC591DB-B154-429E-B369-DF4D5FB20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5229225"/>
            <a:ext cx="7488238" cy="1512888"/>
          </a:xfrm>
        </p:spPr>
        <p:txBody>
          <a:bodyPr/>
          <a:lstStyle/>
          <a:p>
            <a:pPr algn="just"/>
            <a:r>
              <a:rPr lang="ru-RU" alt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территории Евразии общее количество водных ресурсов вполне достаточно для проживания здесь 4-5 млрд. человек. Однако неравномерность их распространения и удаленность от основных центров водопотребления остро ставит задачу формирования не только общего баланса гидроресурсов, но и водно-транспортной и гидроэнергетической инфраструктуры Евразийского континента.</a:t>
            </a:r>
          </a:p>
          <a:p>
            <a:endParaRPr lang="ru-RU" altLang="ru-RU" dirty="0"/>
          </a:p>
        </p:txBody>
      </p:sp>
      <p:pic>
        <p:nvPicPr>
          <p:cNvPr id="6" name="Рисунок 26" descr="H:\Мои документы\БЮРОКРАТИЯ\ies.png">
            <a:extLst>
              <a:ext uri="{FF2B5EF4-FFF2-40B4-BE49-F238E27FC236}">
                <a16:creationId xmlns="" xmlns:a16="http://schemas.microsoft.com/office/drawing/2014/main" id="{CBC07C5B-BA32-4922-8888-9C732FF103B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576" y="44624"/>
            <a:ext cx="453896" cy="88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9"/>
          <p:cNvSpPr txBox="1">
            <a:spLocks/>
          </p:cNvSpPr>
          <p:nvPr/>
        </p:nvSpPr>
        <p:spPr>
          <a:xfrm>
            <a:off x="395536" y="620688"/>
            <a:ext cx="8424936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ВОДА – КАК ПЕРСПЕКТИВНЫЙ РЕСУРС ЕВРАЗИЙСКОЙ ИНТЕГРАЦИИ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2399" y="6309320"/>
            <a:ext cx="720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Arial" pitchFamily="34" charset="0"/>
              </a:rPr>
              <a:t>13</a:t>
            </a:r>
            <a:endParaRPr lang="ru-RU" sz="16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484784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dirty="0" smtClean="0">
                <a:latin typeface="+mn-lt"/>
              </a:rPr>
              <a:t>Геополитическое представление, что </a:t>
            </a:r>
            <a:r>
              <a:rPr lang="ru-RU" sz="1600" b="1" dirty="0">
                <a:latin typeface="+mn-lt"/>
              </a:rPr>
              <a:t>Россия не есть </a:t>
            </a:r>
            <a:r>
              <a:rPr lang="ru-RU" sz="1600" b="1" dirty="0" smtClean="0">
                <a:latin typeface="+mn-lt"/>
              </a:rPr>
              <a:t>перекресток между </a:t>
            </a:r>
            <a:r>
              <a:rPr lang="ru-RU" sz="1600" b="1" dirty="0">
                <a:latin typeface="+mn-lt"/>
              </a:rPr>
              <a:t>Востоком и Западом, </a:t>
            </a:r>
            <a:r>
              <a:rPr lang="ru-RU" sz="1600" b="1" dirty="0" smtClean="0">
                <a:latin typeface="+mn-lt"/>
              </a:rPr>
              <a:t>Севером и Югом на </a:t>
            </a:r>
            <a:r>
              <a:rPr lang="ru-RU" sz="1600" b="1" dirty="0">
                <a:latin typeface="+mn-lt"/>
              </a:rPr>
              <a:t>территории Евразии</a:t>
            </a:r>
            <a:r>
              <a:rPr lang="ru-RU" sz="1600" b="1" dirty="0" smtClean="0">
                <a:latin typeface="+mn-lt"/>
              </a:rPr>
              <a:t>, а </a:t>
            </a:r>
            <a:r>
              <a:rPr lang="ru-RU" sz="1600" b="1" dirty="0">
                <a:latin typeface="+mn-lt"/>
              </a:rPr>
              <a:t>является мостом между Землей и Космосом в </a:t>
            </a:r>
            <a:r>
              <a:rPr lang="ru-RU" sz="1600" b="1" dirty="0" smtClean="0">
                <a:latin typeface="+mn-lt"/>
              </a:rPr>
              <a:t>нашем </a:t>
            </a:r>
            <a:r>
              <a:rPr lang="ru-RU" sz="1600" b="1" dirty="0" err="1" smtClean="0">
                <a:latin typeface="+mn-lt"/>
              </a:rPr>
              <a:t>космопланетарном</a:t>
            </a:r>
            <a:r>
              <a:rPr lang="ru-RU" sz="1600" b="1" dirty="0" smtClean="0">
                <a:latin typeface="+mn-lt"/>
              </a:rPr>
              <a:t> </a:t>
            </a:r>
            <a:r>
              <a:rPr lang="ru-RU" sz="1600" b="1" dirty="0">
                <a:latin typeface="+mn-lt"/>
              </a:rPr>
              <a:t>мире</a:t>
            </a:r>
            <a:r>
              <a:rPr lang="ru-RU" sz="1600" b="1" dirty="0" smtClean="0">
                <a:latin typeface="+mn-lt"/>
              </a:rPr>
              <a:t>,</a:t>
            </a:r>
            <a:r>
              <a:rPr lang="ru-RU" sz="1600" dirty="0" smtClean="0">
                <a:latin typeface="+mn-lt"/>
              </a:rPr>
              <a:t> а </a:t>
            </a:r>
            <a:r>
              <a:rPr lang="ru-RU" sz="1600" dirty="0">
                <a:latin typeface="+mn-lt"/>
              </a:rPr>
              <a:t>этот мост </a:t>
            </a:r>
            <a:r>
              <a:rPr lang="ru-RU" sz="1600" dirty="0" smtClean="0">
                <a:latin typeface="+mn-lt"/>
              </a:rPr>
              <a:t>носит в нашем </a:t>
            </a:r>
            <a:r>
              <a:rPr lang="ru-RU" sz="1600" dirty="0" smtClean="0">
                <a:latin typeface="+mn-lt"/>
              </a:rPr>
              <a:t>гибридном (</a:t>
            </a:r>
            <a:r>
              <a:rPr lang="ru-RU" sz="1600" dirty="0" err="1" smtClean="0">
                <a:latin typeface="+mn-lt"/>
              </a:rPr>
              <a:t>энерго-материалфизико</a:t>
            </a:r>
            <a:r>
              <a:rPr lang="ru-RU" sz="1600" dirty="0" smtClean="0">
                <a:latin typeface="+mn-lt"/>
              </a:rPr>
              <a:t>- ментальный характер и информационно-</a:t>
            </a:r>
            <a:r>
              <a:rPr lang="ru-RU" sz="1600" dirty="0" err="1" smtClean="0">
                <a:latin typeface="+mn-lt"/>
              </a:rPr>
              <a:t>ноосферном</a:t>
            </a:r>
            <a:r>
              <a:rPr lang="ru-RU" sz="1600" dirty="0" smtClean="0">
                <a:latin typeface="+mn-lt"/>
              </a:rPr>
              <a:t>) континууме </a:t>
            </a:r>
            <a:r>
              <a:rPr lang="ru-RU" sz="1600" dirty="0">
                <a:latin typeface="+mn-lt"/>
              </a:rPr>
              <a:t>[5].</a:t>
            </a:r>
          </a:p>
          <a:p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608004" y="4319225"/>
            <a:ext cx="42844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+mn-lt"/>
              </a:rPr>
              <a:t>Россия как земные ворота космоса: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n-lt"/>
              </a:rPr>
              <a:t>Байконур - первый </a:t>
            </a:r>
            <a:r>
              <a:rPr lang="ru-RU" sz="1600" dirty="0">
                <a:latin typeface="+mn-lt"/>
              </a:rPr>
              <a:t>и самый большой в мире  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Капустин </a:t>
            </a:r>
            <a:r>
              <a:rPr lang="ru-RU" sz="1600" dirty="0" smtClean="0">
                <a:latin typeface="+mn-lt"/>
              </a:rPr>
              <a:t>Яр - «</a:t>
            </a:r>
            <a:r>
              <a:rPr lang="ru-RU" sz="1600" dirty="0">
                <a:latin typeface="+mn-lt"/>
              </a:rPr>
              <a:t>старший военный брат» Байконура 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n-lt"/>
              </a:rPr>
              <a:t>Плесецк - самый </a:t>
            </a:r>
            <a:r>
              <a:rPr lang="ru-RU" sz="1600" dirty="0">
                <a:latin typeface="+mn-lt"/>
              </a:rPr>
              <a:t>северный в мире 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Космодромы Свободный и Восточный -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дорогостоящая замена Байконуру 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Космодром </a:t>
            </a:r>
            <a:r>
              <a:rPr lang="ru-RU" sz="1600" dirty="0" smtClean="0">
                <a:latin typeface="+mn-lt"/>
              </a:rPr>
              <a:t>Ясный - коммерческие </a:t>
            </a:r>
            <a:r>
              <a:rPr lang="ru-RU" sz="1600" dirty="0">
                <a:latin typeface="+mn-lt"/>
              </a:rPr>
              <a:t>пуски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302"/>
            <a:ext cx="3761779" cy="28087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11" y="3861049"/>
            <a:ext cx="3686157" cy="2717676"/>
          </a:xfrm>
          <a:prstGeom prst="rect">
            <a:avLst/>
          </a:prstGeom>
        </p:spPr>
      </p:pic>
      <p:pic>
        <p:nvPicPr>
          <p:cNvPr id="10" name="Рисунок 26" descr="H:\Мои документы\БЮРОКРАТИЯ\ies.png">
            <a:extLst>
              <a:ext uri="{FF2B5EF4-FFF2-40B4-BE49-F238E27FC236}">
                <a16:creationId xmlns="" xmlns:a16="http://schemas.microsoft.com/office/drawing/2014/main" id="{CBC07C5B-BA32-4922-8888-9C732FF103B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576" y="44624"/>
            <a:ext cx="453896" cy="88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9"/>
          <p:cNvSpPr txBox="1">
            <a:spLocks/>
          </p:cNvSpPr>
          <p:nvPr/>
        </p:nvSpPr>
        <p:spPr>
          <a:xfrm>
            <a:off x="395536" y="620688"/>
            <a:ext cx="8424936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РОССИЯ – НЕ ПЕРЕКРЕСТОК «ВОСТОК-ЗАПАД»,</a:t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МОСТ МЕЖДУ ЗЕМЛЕЙ И КОСМОСОМ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753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461BEFA-B4DB-44B9-A05A-0F4C70AED1FE}"/>
              </a:ext>
            </a:extLst>
          </p:cNvPr>
          <p:cNvSpPr txBox="1"/>
          <p:nvPr/>
        </p:nvSpPr>
        <p:spPr>
          <a:xfrm>
            <a:off x="1403350" y="1196975"/>
            <a:ext cx="6624638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Спасибо за внимание!</a:t>
            </a:r>
          </a:p>
          <a:p>
            <a:pPr>
              <a:defRPr/>
            </a:pPr>
            <a:endParaRPr lang="ru-RU" dirty="0">
              <a:latin typeface="Arial" charset="0"/>
            </a:endParaRPr>
          </a:p>
          <a:p>
            <a:pPr>
              <a:defRPr/>
            </a:pPr>
            <a:endParaRPr lang="ru-RU" dirty="0">
              <a:latin typeface="Arial" charset="0"/>
            </a:endParaRPr>
          </a:p>
          <a:p>
            <a:pPr algn="r">
              <a:defRPr/>
            </a:pPr>
            <a:r>
              <a:rPr lang="ru-RU" b="1" dirty="0">
                <a:solidFill>
                  <a:srgbClr val="000099"/>
                </a:solidFill>
                <a:latin typeface="Arial" charset="0"/>
              </a:rPr>
              <a:t>В.В. Бушуев</a:t>
            </a:r>
          </a:p>
          <a:p>
            <a:pPr algn="r">
              <a:defRPr/>
            </a:pPr>
            <a:r>
              <a:rPr lang="ru-RU" dirty="0">
                <a:solidFill>
                  <a:srgbClr val="000099"/>
                </a:solidFill>
                <a:latin typeface="Arial" charset="0"/>
              </a:rPr>
              <a:t>д.т.н., профессор</a:t>
            </a:r>
            <a:endParaRPr lang="en-US" dirty="0">
              <a:solidFill>
                <a:srgbClr val="000099"/>
              </a:solidFill>
              <a:latin typeface="Arial" charset="0"/>
            </a:endParaRPr>
          </a:p>
          <a:p>
            <a:pPr algn="r">
              <a:defRPr/>
            </a:pPr>
            <a:r>
              <a:rPr lang="ru-RU" dirty="0">
                <a:solidFill>
                  <a:srgbClr val="000099"/>
                </a:solidFill>
                <a:latin typeface="Arial" charset="0"/>
              </a:rPr>
              <a:t>генеральный директор</a:t>
            </a:r>
          </a:p>
          <a:p>
            <a:pPr algn="r">
              <a:defRPr/>
            </a:pPr>
            <a:r>
              <a:rPr lang="ru-RU" dirty="0">
                <a:solidFill>
                  <a:srgbClr val="000099"/>
                </a:solidFill>
                <a:latin typeface="Arial" charset="0"/>
              </a:rPr>
              <a:t>Института энергетической стратегии</a:t>
            </a:r>
          </a:p>
          <a:p>
            <a:pPr algn="r">
              <a:defRPr/>
            </a:pPr>
            <a:r>
              <a:rPr lang="ru-RU" dirty="0">
                <a:latin typeface="Arial" charset="0"/>
              </a:rPr>
              <a:t>www.energystrategy.ru</a:t>
            </a:r>
          </a:p>
          <a:p>
            <a:pPr algn="r">
              <a:defRPr/>
            </a:pPr>
            <a:endParaRPr lang="ru-RU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3" name="Рисунок 26" descr="H:\Мои документы\БЮРОКРАТИЯ\ies.png">
            <a:extLst>
              <a:ext uri="{FF2B5EF4-FFF2-40B4-BE49-F238E27FC236}">
                <a16:creationId xmlns="" xmlns:a16="http://schemas.microsoft.com/office/drawing/2014/main" id="{04D2DCF5-6F09-4E91-8880-F2D0BBCD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42875"/>
            <a:ext cx="5715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6" descr="H:\Мои документы\БЮРОКРАТИЯ\ies.png">
            <a:extLst>
              <a:ext uri="{FF2B5EF4-FFF2-40B4-BE49-F238E27FC236}">
                <a16:creationId xmlns="" xmlns:a16="http://schemas.microsoft.com/office/drawing/2014/main" id="{CBC07C5B-BA32-4922-8888-9C732FF103B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576" y="44624"/>
            <a:ext cx="453896" cy="88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24936" cy="6480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ИСТОРИЧЕСКИХ ЦИКЛА МИРОВОГО РАЗВИТИЯ ЕВРАЗИИ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3" name="Группа 52">
            <a:extLst>
              <a:ext uri="{FF2B5EF4-FFF2-40B4-BE49-F238E27FC236}">
                <a16:creationId xmlns="" xmlns:a16="http://schemas.microsoft.com/office/drawing/2014/main" id="{F9C99983-C3ED-2831-BD0B-8F7D4EFB6DD9}"/>
              </a:ext>
            </a:extLst>
          </p:cNvPr>
          <p:cNvGrpSpPr/>
          <p:nvPr/>
        </p:nvGrpSpPr>
        <p:grpSpPr>
          <a:xfrm>
            <a:off x="1234788" y="1340768"/>
            <a:ext cx="1032956" cy="338554"/>
            <a:chOff x="1086528" y="180945"/>
            <a:chExt cx="1032956" cy="338554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7EF898BA-2B4E-265B-C324-86DE539C9409}"/>
                </a:ext>
              </a:extLst>
            </p:cNvPr>
            <p:cNvSpPr txBox="1"/>
            <p:nvPr/>
          </p:nvSpPr>
          <p:spPr>
            <a:xfrm>
              <a:off x="1332089" y="180945"/>
              <a:ext cx="7873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цикл</a:t>
              </a:r>
              <a:endPara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Овал 54">
              <a:extLst>
                <a:ext uri="{FF2B5EF4-FFF2-40B4-BE49-F238E27FC236}">
                  <a16:creationId xmlns="" xmlns:a16="http://schemas.microsoft.com/office/drawing/2014/main" id="{2DE21AE5-F49A-CA6C-CDAD-555454073C41}"/>
                </a:ext>
              </a:extLst>
            </p:cNvPr>
            <p:cNvSpPr/>
            <p:nvPr/>
          </p:nvSpPr>
          <p:spPr>
            <a:xfrm>
              <a:off x="1086528" y="250554"/>
              <a:ext cx="255844" cy="260892"/>
            </a:xfrm>
            <a:prstGeom prst="ellipse">
              <a:avLst/>
            </a:prstGeom>
            <a:solidFill>
              <a:srgbClr val="7575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="" xmlns:a16="http://schemas.microsoft.com/office/drawing/2014/main" id="{CA1451F4-0D56-8D2F-599B-C155D474DDA7}"/>
              </a:ext>
            </a:extLst>
          </p:cNvPr>
          <p:cNvGrpSpPr/>
          <p:nvPr/>
        </p:nvGrpSpPr>
        <p:grpSpPr>
          <a:xfrm>
            <a:off x="3995936" y="1340768"/>
            <a:ext cx="1139197" cy="345430"/>
            <a:chOff x="5005904" y="180945"/>
            <a:chExt cx="1139197" cy="345430"/>
          </a:xfrm>
        </p:grpSpPr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8541AEBC-931B-3507-4C34-4DD155C4AAE3}"/>
                </a:ext>
              </a:extLst>
            </p:cNvPr>
            <p:cNvSpPr txBox="1"/>
            <p:nvPr/>
          </p:nvSpPr>
          <p:spPr>
            <a:xfrm>
              <a:off x="5277556" y="180945"/>
              <a:ext cx="8675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 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цикл</a:t>
              </a:r>
              <a:endPara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Овал 57">
              <a:extLst>
                <a:ext uri="{FF2B5EF4-FFF2-40B4-BE49-F238E27FC236}">
                  <a16:creationId xmlns="" xmlns:a16="http://schemas.microsoft.com/office/drawing/2014/main" id="{BB286479-D3DB-ADBD-5DF7-A8415E8F2DD5}"/>
                </a:ext>
              </a:extLst>
            </p:cNvPr>
            <p:cNvSpPr/>
            <p:nvPr/>
          </p:nvSpPr>
          <p:spPr>
            <a:xfrm>
              <a:off x="5005904" y="250554"/>
              <a:ext cx="271652" cy="275821"/>
            </a:xfrm>
            <a:prstGeom prst="ellipse">
              <a:avLst/>
            </a:prstGeom>
            <a:solidFill>
              <a:srgbClr val="BAAB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="" xmlns:a16="http://schemas.microsoft.com/office/drawing/2014/main" id="{D2637B2C-CCD5-9D61-F38A-9B2ACD422F51}"/>
              </a:ext>
            </a:extLst>
          </p:cNvPr>
          <p:cNvGrpSpPr/>
          <p:nvPr/>
        </p:nvGrpSpPr>
        <p:grpSpPr>
          <a:xfrm>
            <a:off x="6804248" y="1340768"/>
            <a:ext cx="1184565" cy="338554"/>
            <a:chOff x="9145349" y="180945"/>
            <a:chExt cx="1184565" cy="338554"/>
          </a:xfrm>
        </p:grpSpPr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D9BB2011-298B-46DD-3EE9-3D957243E399}"/>
                </a:ext>
              </a:extLst>
            </p:cNvPr>
            <p:cNvSpPr txBox="1"/>
            <p:nvPr/>
          </p:nvSpPr>
          <p:spPr>
            <a:xfrm>
              <a:off x="9382219" y="180945"/>
              <a:ext cx="9476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III 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цикл</a:t>
              </a:r>
              <a:endPara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Овал 60">
              <a:extLst>
                <a:ext uri="{FF2B5EF4-FFF2-40B4-BE49-F238E27FC236}">
                  <a16:creationId xmlns="" xmlns:a16="http://schemas.microsoft.com/office/drawing/2014/main" id="{94C705E4-854D-FC70-5D52-ACAE09C3D14D}"/>
                </a:ext>
              </a:extLst>
            </p:cNvPr>
            <p:cNvSpPr/>
            <p:nvPr/>
          </p:nvSpPr>
          <p:spPr>
            <a:xfrm>
              <a:off x="9145349" y="243352"/>
              <a:ext cx="269585" cy="275296"/>
            </a:xfrm>
            <a:prstGeom prst="ellipse">
              <a:avLst/>
            </a:prstGeom>
            <a:solidFill>
              <a:srgbClr val="211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ED97BD64-3BDC-A368-AE7F-F917AE8363CB}"/>
              </a:ext>
            </a:extLst>
          </p:cNvPr>
          <p:cNvSpPr txBox="1"/>
          <p:nvPr/>
        </p:nvSpPr>
        <p:spPr>
          <a:xfrm>
            <a:off x="695076" y="1844824"/>
            <a:ext cx="2004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Арийско-скифская 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цивилизация </a:t>
            </a:r>
            <a:endParaRPr lang="x-none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6C4F46F6-A680-C46C-20E5-9045F1B9C4D1}"/>
              </a:ext>
            </a:extLst>
          </p:cNvPr>
          <p:cNvSpPr txBox="1"/>
          <p:nvPr/>
        </p:nvSpPr>
        <p:spPr>
          <a:xfrm>
            <a:off x="3542440" y="1844824"/>
            <a:ext cx="2109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империя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(300 лет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x-none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Группа 63">
            <a:extLst>
              <a:ext uri="{FF2B5EF4-FFF2-40B4-BE49-F238E27FC236}">
                <a16:creationId xmlns="" xmlns:a16="http://schemas.microsoft.com/office/drawing/2014/main" id="{E0B4AFFA-F754-5070-B22F-D58E80EB09AF}"/>
              </a:ext>
            </a:extLst>
          </p:cNvPr>
          <p:cNvGrpSpPr/>
          <p:nvPr/>
        </p:nvGrpSpPr>
        <p:grpSpPr>
          <a:xfrm>
            <a:off x="251520" y="2647746"/>
            <a:ext cx="8640960" cy="781253"/>
            <a:chOff x="107130" y="1439830"/>
            <a:chExt cx="11751157" cy="1177100"/>
          </a:xfrm>
        </p:grpSpPr>
        <p:grpSp>
          <p:nvGrpSpPr>
            <p:cNvPr id="65" name="Группа 64">
              <a:extLst>
                <a:ext uri="{FF2B5EF4-FFF2-40B4-BE49-F238E27FC236}">
                  <a16:creationId xmlns="" xmlns:a16="http://schemas.microsoft.com/office/drawing/2014/main" id="{BA6C509D-D4E5-59CC-9BE6-F992BD8D8CDF}"/>
                </a:ext>
              </a:extLst>
            </p:cNvPr>
            <p:cNvGrpSpPr/>
            <p:nvPr/>
          </p:nvGrpSpPr>
          <p:grpSpPr>
            <a:xfrm>
              <a:off x="107130" y="1439830"/>
              <a:ext cx="3725448" cy="1177100"/>
              <a:chOff x="107130" y="1439830"/>
              <a:chExt cx="3725448" cy="1177100"/>
            </a:xfrm>
          </p:grpSpPr>
          <p:graphicFrame>
            <p:nvGraphicFramePr>
              <p:cNvPr id="72" name="Схема 71">
                <a:extLst>
                  <a:ext uri="{FF2B5EF4-FFF2-40B4-BE49-F238E27FC236}">
                    <a16:creationId xmlns="" xmlns:a16="http://schemas.microsoft.com/office/drawing/2014/main" id="{5048D3FA-5800-BF48-7914-5D4F75DA0C5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08016645"/>
                  </p:ext>
                </p:extLst>
              </p:nvPr>
            </p:nvGraphicFramePr>
            <p:xfrm>
              <a:off x="509384" y="1465447"/>
              <a:ext cx="3323194" cy="115148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graphicFrame>
            <p:nvGraphicFramePr>
              <p:cNvPr id="73" name="Схема 72">
                <a:extLst>
                  <a:ext uri="{FF2B5EF4-FFF2-40B4-BE49-F238E27FC236}">
                    <a16:creationId xmlns="" xmlns:a16="http://schemas.microsoft.com/office/drawing/2014/main" id="{98017F6A-4581-B16F-F5DA-3DC98D19C3D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97129353"/>
                  </p:ext>
                </p:extLst>
              </p:nvPr>
            </p:nvGraphicFramePr>
            <p:xfrm>
              <a:off x="107130" y="1439830"/>
              <a:ext cx="3182330" cy="11771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p:grpSp>
        <p:grpSp>
          <p:nvGrpSpPr>
            <p:cNvPr id="66" name="Группа 65">
              <a:extLst>
                <a:ext uri="{FF2B5EF4-FFF2-40B4-BE49-F238E27FC236}">
                  <a16:creationId xmlns="" xmlns:a16="http://schemas.microsoft.com/office/drawing/2014/main" id="{A180A3B2-8EED-1E51-99D2-F740D8AA58F6}"/>
                </a:ext>
              </a:extLst>
            </p:cNvPr>
            <p:cNvGrpSpPr/>
            <p:nvPr/>
          </p:nvGrpSpPr>
          <p:grpSpPr>
            <a:xfrm>
              <a:off x="3910201" y="1441697"/>
              <a:ext cx="4025888" cy="1151483"/>
              <a:chOff x="3910201" y="1465447"/>
              <a:chExt cx="4025888" cy="1151483"/>
            </a:xfrm>
          </p:grpSpPr>
          <p:graphicFrame>
            <p:nvGraphicFramePr>
              <p:cNvPr id="70" name="Схема 69">
                <a:extLst>
                  <a:ext uri="{FF2B5EF4-FFF2-40B4-BE49-F238E27FC236}">
                    <a16:creationId xmlns="" xmlns:a16="http://schemas.microsoft.com/office/drawing/2014/main" id="{16055B17-7C9A-4ADF-F86A-05AA681B83A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69957167"/>
                  </p:ext>
                </p:extLst>
              </p:nvPr>
            </p:nvGraphicFramePr>
            <p:xfrm>
              <a:off x="4255911" y="1465447"/>
              <a:ext cx="3680178" cy="115148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3" r:lo="rId14" r:qs="rId15" r:cs="rId16"/>
              </a:graphicData>
            </a:graphic>
          </p:graphicFrame>
          <p:sp>
            <p:nvSpPr>
              <p:cNvPr id="71" name="Стрелка вправо 70">
                <a:extLst>
                  <a:ext uri="{FF2B5EF4-FFF2-40B4-BE49-F238E27FC236}">
                    <a16:creationId xmlns="" xmlns:a16="http://schemas.microsoft.com/office/drawing/2014/main" id="{05C87A89-BC24-F9FF-5366-124F26771BFF}"/>
                  </a:ext>
                </a:extLst>
              </p:cNvPr>
              <p:cNvSpPr/>
              <p:nvPr/>
            </p:nvSpPr>
            <p:spPr>
              <a:xfrm rot="10800000">
                <a:off x="3910201" y="1488380"/>
                <a:ext cx="3345550" cy="1080000"/>
              </a:xfrm>
              <a:prstGeom prst="rightArrow">
                <a:avLst/>
              </a:prstGeom>
              <a:gradFill flip="none" rotWithShape="1">
                <a:gsLst>
                  <a:gs pos="0">
                    <a:srgbClr val="F8F5EF"/>
                  </a:gs>
                  <a:gs pos="50000">
                    <a:srgbClr val="FDF2D8"/>
                  </a:gs>
                  <a:gs pos="100000">
                    <a:srgbClr val="5A4723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67" name="Группа 66">
              <a:extLst>
                <a:ext uri="{FF2B5EF4-FFF2-40B4-BE49-F238E27FC236}">
                  <a16:creationId xmlns="" xmlns:a16="http://schemas.microsoft.com/office/drawing/2014/main" id="{ED1F5C0C-918F-2328-729F-215C41E0E9E3}"/>
                </a:ext>
              </a:extLst>
            </p:cNvPr>
            <p:cNvGrpSpPr/>
            <p:nvPr/>
          </p:nvGrpSpPr>
          <p:grpSpPr>
            <a:xfrm>
              <a:off x="8035255" y="1441696"/>
              <a:ext cx="3823032" cy="1151483"/>
              <a:chOff x="8036563" y="1399822"/>
              <a:chExt cx="3823032" cy="1151483"/>
            </a:xfrm>
          </p:grpSpPr>
          <p:graphicFrame>
            <p:nvGraphicFramePr>
              <p:cNvPr id="68" name="Схема 67">
                <a:extLst>
                  <a:ext uri="{FF2B5EF4-FFF2-40B4-BE49-F238E27FC236}">
                    <a16:creationId xmlns="" xmlns:a16="http://schemas.microsoft.com/office/drawing/2014/main" id="{88CBCD51-00E4-F7AA-CFFB-EB313D731CC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72175821"/>
                  </p:ext>
                </p:extLst>
              </p:nvPr>
            </p:nvGraphicFramePr>
            <p:xfrm>
              <a:off x="8403323" y="1399822"/>
              <a:ext cx="3456272" cy="115148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8" r:lo="rId19" r:qs="rId20" r:cs="rId21"/>
              </a:graphicData>
            </a:graphic>
          </p:graphicFrame>
          <p:sp>
            <p:nvSpPr>
              <p:cNvPr id="69" name="Стрелка вправо 68">
                <a:extLst>
                  <a:ext uri="{FF2B5EF4-FFF2-40B4-BE49-F238E27FC236}">
                    <a16:creationId xmlns="" xmlns:a16="http://schemas.microsoft.com/office/drawing/2014/main" id="{66A7CF75-DF4F-B201-AB22-118F98305A07}"/>
                  </a:ext>
                </a:extLst>
              </p:cNvPr>
              <p:cNvSpPr/>
              <p:nvPr/>
            </p:nvSpPr>
            <p:spPr>
              <a:xfrm rot="10800000">
                <a:off x="8036563" y="1440255"/>
                <a:ext cx="3107836" cy="1062503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accent1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chemeClr>
                  </a:gs>
                  <a:gs pos="50000">
                    <a:srgbClr val="0E0E72"/>
                  </a:gs>
                  <a:gs pos="100000">
                    <a:srgbClr val="211FBA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2EF2F9E6-DF2C-1A0F-E088-67AA1931AD24}"/>
              </a:ext>
            </a:extLst>
          </p:cNvPr>
          <p:cNvSpPr txBox="1"/>
          <p:nvPr/>
        </p:nvSpPr>
        <p:spPr>
          <a:xfrm>
            <a:off x="5396688" y="1844824"/>
            <a:ext cx="3927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Российско-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китайского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социализма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новой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Евразийской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цивилизации </a:t>
            </a:r>
            <a:endParaRPr lang="x-none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75747"/>
            <a:ext cx="8640960" cy="30495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72399" y="6309320"/>
            <a:ext cx="720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Arial" pitchFamily="34" charset="0"/>
              </a:rPr>
              <a:t>2</a:t>
            </a:r>
            <a:endParaRPr lang="ru-RU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18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640960" cy="4824536"/>
          </a:xfrm>
          <a:prstGeom prst="rect">
            <a:avLst/>
          </a:prstGeom>
        </p:spPr>
      </p:pic>
      <p:pic>
        <p:nvPicPr>
          <p:cNvPr id="10" name="Рисунок 26" descr="H:\Мои документы\БЮРОКРАТИЯ\ies.png">
            <a:extLst>
              <a:ext uri="{FF2B5EF4-FFF2-40B4-BE49-F238E27FC236}">
                <a16:creationId xmlns="" xmlns:a16="http://schemas.microsoft.com/office/drawing/2014/main" id="{CBC07C5B-BA32-4922-8888-9C732FF103B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576" y="44624"/>
            <a:ext cx="453896" cy="88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9"/>
          <p:cNvSpPr txBox="1">
            <a:spLocks/>
          </p:cNvSpPr>
          <p:nvPr/>
        </p:nvSpPr>
        <p:spPr>
          <a:xfrm>
            <a:off x="395536" y="620688"/>
            <a:ext cx="8424936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ТРИ ПРОСТРАНСТВЕННЫХ ЦИВИЛИЗАЦИИ НА ТЕРРИТОРИИ ЕВРАЗИИ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399" y="6309320"/>
            <a:ext cx="720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Arial" pitchFamily="34" charset="0"/>
              </a:rPr>
              <a:t>3</a:t>
            </a:r>
            <a:endParaRPr lang="ru-RU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640960" cy="5358034"/>
          </a:xfrm>
          <a:prstGeom prst="rect">
            <a:avLst/>
          </a:prstGeom>
        </p:spPr>
      </p:pic>
      <p:sp>
        <p:nvSpPr>
          <p:cNvPr id="47144" name="Oval 40">
            <a:extLst>
              <a:ext uri="{FF2B5EF4-FFF2-40B4-BE49-F238E27FC236}">
                <a16:creationId xmlns="" xmlns:a16="http://schemas.microsoft.com/office/drawing/2014/main" id="{D55D9377-78A0-4222-BA3C-F0B5E5AEE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628774"/>
            <a:ext cx="7343775" cy="3744441"/>
          </a:xfrm>
          <a:prstGeom prst="ellips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7124" name="Picture 20">
            <a:extLst>
              <a:ext uri="{FF2B5EF4-FFF2-40B4-BE49-F238E27FC236}">
                <a16:creationId xmlns="" xmlns:a16="http://schemas.microsoft.com/office/drawing/2014/main" id="{B72B280A-12AB-4D7C-B614-DAADA40B8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76250"/>
            <a:ext cx="375285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30" name="Text Box 26">
            <a:extLst>
              <a:ext uri="{FF2B5EF4-FFF2-40B4-BE49-F238E27FC236}">
                <a16:creationId xmlns="" xmlns:a16="http://schemas.microsoft.com/office/drawing/2014/main" id="{62D71EB3-44A2-4310-A00A-F0A1EA192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74" y="1461401"/>
            <a:ext cx="4125912" cy="19907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000" b="1" u="sng" dirty="0">
                <a:cs typeface="Arial" pitchFamily="34" charset="0"/>
              </a:rPr>
              <a:t>Атлантический альянс</a:t>
            </a:r>
          </a:p>
          <a:p>
            <a:pPr algn="ctr"/>
            <a:endParaRPr lang="ru-RU" altLang="ru-RU" sz="2000" b="1" u="sng" dirty="0">
              <a:cs typeface="Arial" pitchFamily="34" charset="0"/>
            </a:endParaRPr>
          </a:p>
          <a:p>
            <a:pPr algn="ctr"/>
            <a:r>
              <a:rPr lang="ru-RU" altLang="ru-RU" sz="1400" dirty="0">
                <a:cs typeface="Arial" pitchFamily="34" charset="0"/>
              </a:rPr>
              <a:t>население – 964 млн. (15%)</a:t>
            </a:r>
          </a:p>
          <a:p>
            <a:pPr algn="ctr"/>
            <a:r>
              <a:rPr lang="ru-RU" altLang="ru-RU" sz="1400" dirty="0">
                <a:cs typeface="Arial" pitchFamily="34" charset="0"/>
              </a:rPr>
              <a:t>ВВП – 25 трлн. дол. (48%)</a:t>
            </a:r>
          </a:p>
          <a:p>
            <a:pPr algn="ctr"/>
            <a:r>
              <a:rPr lang="ru-RU" altLang="ru-RU" sz="1400" dirty="0">
                <a:cs typeface="Arial" pitchFamily="34" charset="0"/>
              </a:rPr>
              <a:t>запасы ТЭР – 188,5 млрд. </a:t>
            </a:r>
            <a:r>
              <a:rPr lang="ru-RU" altLang="ru-RU" sz="1400" dirty="0" err="1">
                <a:cs typeface="Arial" pitchFamily="34" charset="0"/>
              </a:rPr>
              <a:t>т.н.э</a:t>
            </a:r>
            <a:r>
              <a:rPr lang="ru-RU" altLang="ru-RU" sz="1400" dirty="0">
                <a:cs typeface="Arial" pitchFamily="34" charset="0"/>
              </a:rPr>
              <a:t>. (25%)</a:t>
            </a:r>
          </a:p>
          <a:p>
            <a:pPr algn="ctr"/>
            <a:r>
              <a:rPr lang="ru-RU" altLang="ru-RU" sz="1400" dirty="0">
                <a:cs typeface="Arial" pitchFamily="34" charset="0"/>
              </a:rPr>
              <a:t>(запасы нефти и газа) – 21,2 млрд. </a:t>
            </a:r>
            <a:r>
              <a:rPr lang="ru-RU" altLang="ru-RU" sz="1400" dirty="0" err="1">
                <a:cs typeface="Arial" pitchFamily="34" charset="0"/>
              </a:rPr>
              <a:t>т.н.э</a:t>
            </a:r>
            <a:r>
              <a:rPr lang="ru-RU" altLang="ru-RU" sz="1400" dirty="0">
                <a:cs typeface="Arial" pitchFamily="34" charset="0"/>
              </a:rPr>
              <a:t>. (6,5%)</a:t>
            </a:r>
          </a:p>
          <a:p>
            <a:pPr algn="ctr"/>
            <a:r>
              <a:rPr lang="ru-RU" altLang="ru-RU" sz="1400" dirty="0">
                <a:cs typeface="Arial" pitchFamily="34" charset="0"/>
              </a:rPr>
              <a:t>потребление ТЭР – 4,6 млрд. </a:t>
            </a:r>
            <a:r>
              <a:rPr lang="ru-RU" altLang="ru-RU" sz="1400" dirty="0" err="1">
                <a:cs typeface="Arial" pitchFamily="34" charset="0"/>
              </a:rPr>
              <a:t>т.н.э</a:t>
            </a:r>
            <a:r>
              <a:rPr lang="ru-RU" altLang="ru-RU" sz="1400" dirty="0">
                <a:cs typeface="Arial" pitchFamily="34" charset="0"/>
              </a:rPr>
              <a:t>. (41%)</a:t>
            </a:r>
          </a:p>
          <a:p>
            <a:pPr algn="ctr"/>
            <a:r>
              <a:rPr lang="ru-RU" altLang="ru-RU" sz="1400" b="1" dirty="0">
                <a:cs typeface="Arial" pitchFamily="34" charset="0"/>
              </a:rPr>
              <a:t>МЭА</a:t>
            </a:r>
          </a:p>
        </p:txBody>
      </p:sp>
      <p:sp>
        <p:nvSpPr>
          <p:cNvPr id="47131" name="Text Box 27">
            <a:extLst>
              <a:ext uri="{FF2B5EF4-FFF2-40B4-BE49-F238E27FC236}">
                <a16:creationId xmlns="" xmlns:a16="http://schemas.microsoft.com/office/drawing/2014/main" id="{C89DC1AB-8B31-4635-BBB2-BB05B58A8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008" y="1438200"/>
            <a:ext cx="4175125" cy="19907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000" b="1" u="sng" dirty="0"/>
              <a:t>ШОС</a:t>
            </a:r>
          </a:p>
          <a:p>
            <a:pPr algn="ctr"/>
            <a:endParaRPr lang="ru-RU" altLang="ru-RU" sz="2000" b="1" u="sng" dirty="0"/>
          </a:p>
          <a:p>
            <a:pPr algn="ctr"/>
            <a:r>
              <a:rPr lang="ru-RU" altLang="ru-RU" sz="1400" dirty="0"/>
              <a:t>население – 1455 млн. (23%)</a:t>
            </a:r>
          </a:p>
          <a:p>
            <a:pPr algn="ctr"/>
            <a:r>
              <a:rPr lang="ru-RU" altLang="ru-RU" sz="1400" dirty="0"/>
              <a:t>ВВП – 12,4 трлн. дол. (24%)</a:t>
            </a:r>
          </a:p>
          <a:p>
            <a:pPr algn="ctr"/>
            <a:r>
              <a:rPr lang="ru-RU" altLang="ru-RU" sz="1400" dirty="0"/>
              <a:t>запасы ТЭР – 343,4 млрд. </a:t>
            </a:r>
            <a:r>
              <a:rPr lang="ru-RU" altLang="ru-RU" sz="1400" dirty="0" err="1"/>
              <a:t>т.н.э</a:t>
            </a:r>
            <a:r>
              <a:rPr lang="ru-RU" altLang="ru-RU" sz="1400" dirty="0"/>
              <a:t>. (42%)</a:t>
            </a:r>
          </a:p>
          <a:p>
            <a:pPr algn="ctr"/>
            <a:r>
              <a:rPr lang="ru-RU" altLang="ru-RU" sz="1400" dirty="0"/>
              <a:t>(запасы нефти и газа) – 112,9 млрд. </a:t>
            </a:r>
            <a:r>
              <a:rPr lang="ru-RU" altLang="ru-RU" sz="1400" dirty="0" err="1"/>
              <a:t>т.н.э</a:t>
            </a:r>
            <a:r>
              <a:rPr lang="ru-RU" altLang="ru-RU" sz="1400" dirty="0"/>
              <a:t>. (35%)</a:t>
            </a:r>
          </a:p>
          <a:p>
            <a:pPr algn="ctr"/>
            <a:r>
              <a:rPr lang="ru-RU" altLang="ru-RU" sz="1400" dirty="0"/>
              <a:t>потребление ТЭР – 3,2 млрд. </a:t>
            </a:r>
            <a:r>
              <a:rPr lang="ru-RU" altLang="ru-RU" sz="1400" dirty="0" err="1"/>
              <a:t>т.н.э</a:t>
            </a:r>
            <a:r>
              <a:rPr lang="ru-RU" altLang="ru-RU" sz="1400" dirty="0"/>
              <a:t>. (29%)</a:t>
            </a:r>
          </a:p>
          <a:p>
            <a:pPr algn="ctr"/>
            <a:r>
              <a:rPr lang="ru-RU" altLang="ru-RU" sz="1400" b="1" dirty="0"/>
              <a:t>ЕАЭА</a:t>
            </a:r>
          </a:p>
        </p:txBody>
      </p:sp>
      <p:sp>
        <p:nvSpPr>
          <p:cNvPr id="47132" name="Text Box 28">
            <a:extLst>
              <a:ext uri="{FF2B5EF4-FFF2-40B4-BE49-F238E27FC236}">
                <a16:creationId xmlns="" xmlns:a16="http://schemas.microsoft.com/office/drawing/2014/main" id="{0325023B-CCD6-4FBE-8514-7DE140F3C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793" y="4077072"/>
            <a:ext cx="4125913" cy="1990725"/>
          </a:xfrm>
          <a:prstGeom prst="rect">
            <a:avLst/>
          </a:prstGeom>
          <a:solidFill>
            <a:srgbClr val="99CC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000" b="1" u="sng" dirty="0"/>
              <a:t>Лига Арабских Государств</a:t>
            </a:r>
          </a:p>
          <a:p>
            <a:pPr algn="ctr"/>
            <a:endParaRPr lang="ru-RU" altLang="ru-RU" sz="2000" b="1" u="sng" dirty="0"/>
          </a:p>
          <a:p>
            <a:pPr algn="ctr"/>
            <a:r>
              <a:rPr lang="ru-RU" altLang="ru-RU" sz="1400" dirty="0"/>
              <a:t>население –296 млн. (5%)</a:t>
            </a:r>
          </a:p>
          <a:p>
            <a:pPr algn="ctr"/>
            <a:r>
              <a:rPr lang="ru-RU" altLang="ru-RU" sz="1400" dirty="0"/>
              <a:t>ВВП – 1,4 трлн. дол. (3%)</a:t>
            </a:r>
          </a:p>
          <a:p>
            <a:pPr algn="ctr"/>
            <a:r>
              <a:rPr lang="ru-RU" altLang="ru-RU" sz="1400" dirty="0"/>
              <a:t>запасы ТЭР – 138 млрд. </a:t>
            </a:r>
            <a:r>
              <a:rPr lang="ru-RU" altLang="ru-RU" sz="1400" dirty="0" err="1"/>
              <a:t>т.н.э</a:t>
            </a:r>
            <a:r>
              <a:rPr lang="ru-RU" altLang="ru-RU" sz="1400" dirty="0"/>
              <a:t>. (11%)</a:t>
            </a:r>
          </a:p>
          <a:p>
            <a:pPr algn="ctr"/>
            <a:r>
              <a:rPr lang="ru-RU" altLang="ru-RU" sz="1400" dirty="0"/>
              <a:t>(запасы нефти и газа) –137,4 млрд. </a:t>
            </a:r>
            <a:r>
              <a:rPr lang="ru-RU" altLang="ru-RU" sz="1400" dirty="0" err="1"/>
              <a:t>т.н.э</a:t>
            </a:r>
            <a:r>
              <a:rPr lang="ru-RU" altLang="ru-RU" sz="1400" dirty="0"/>
              <a:t>. (42%)</a:t>
            </a:r>
          </a:p>
          <a:p>
            <a:pPr algn="ctr"/>
            <a:r>
              <a:rPr lang="ru-RU" altLang="ru-RU" sz="1400" dirty="0"/>
              <a:t>потребление ТЭР – 0,5 млрд. </a:t>
            </a:r>
            <a:r>
              <a:rPr lang="ru-RU" altLang="ru-RU" sz="1400" dirty="0" err="1"/>
              <a:t>т.н.э</a:t>
            </a:r>
            <a:r>
              <a:rPr lang="ru-RU" altLang="ru-RU" sz="1400" dirty="0"/>
              <a:t>. (4,5%)</a:t>
            </a:r>
          </a:p>
          <a:p>
            <a:pPr algn="ctr"/>
            <a:r>
              <a:rPr lang="ru-RU" altLang="ru-RU" sz="1400" b="1" dirty="0"/>
              <a:t>ОПЕК</a:t>
            </a:r>
          </a:p>
        </p:txBody>
      </p:sp>
      <p:pic>
        <p:nvPicPr>
          <p:cNvPr id="10" name="Рисунок 26" descr="H:\Мои документы\БЮРОКРАТИЯ\ies.png">
            <a:extLst>
              <a:ext uri="{FF2B5EF4-FFF2-40B4-BE49-F238E27FC236}">
                <a16:creationId xmlns="" xmlns:a16="http://schemas.microsoft.com/office/drawing/2014/main" id="{CBC07C5B-BA32-4922-8888-9C732FF103B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576" y="44624"/>
            <a:ext cx="453896" cy="88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9"/>
          <p:cNvSpPr txBox="1">
            <a:spLocks/>
          </p:cNvSpPr>
          <p:nvPr/>
        </p:nvSpPr>
        <p:spPr>
          <a:xfrm>
            <a:off x="395536" y="620688"/>
            <a:ext cx="8424936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ПОКАЗАТЕЛИ МНОГОПОЛЯРНОГО МИРА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399" y="6309320"/>
            <a:ext cx="720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Arial" pitchFamily="34" charset="0"/>
              </a:rPr>
              <a:t>4</a:t>
            </a:r>
            <a:endParaRPr lang="ru-RU" sz="1600" dirty="0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99840"/>
            <a:ext cx="8640960" cy="4797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667F39A-A985-492A-9ACE-807C8571EC04}"/>
              </a:ext>
            </a:extLst>
          </p:cNvPr>
          <p:cNvSpPr txBox="1"/>
          <p:nvPr/>
        </p:nvSpPr>
        <p:spPr>
          <a:xfrm>
            <a:off x="3851920" y="1331476"/>
            <a:ext cx="504056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dirty="0"/>
              <a:t>80%  от ЯНАО через Урал, Каспий и </a:t>
            </a:r>
            <a:r>
              <a:rPr lang="ru-RU" dirty="0" err="1"/>
              <a:t>Бл.Восток</a:t>
            </a:r>
            <a:endParaRPr lang="ru-RU" dirty="0"/>
          </a:p>
        </p:txBody>
      </p:sp>
      <p:sp>
        <p:nvSpPr>
          <p:cNvPr id="8" name="Стрелка: вниз 7">
            <a:extLst>
              <a:ext uri="{FF2B5EF4-FFF2-40B4-BE49-F238E27FC236}">
                <a16:creationId xmlns="" xmlns:a16="http://schemas.microsoft.com/office/drawing/2014/main" id="{A12A12E4-6C82-4550-B9CB-C15E9D5DF6A5}"/>
              </a:ext>
            </a:extLst>
          </p:cNvPr>
          <p:cNvSpPr/>
          <p:nvPr/>
        </p:nvSpPr>
        <p:spPr>
          <a:xfrm>
            <a:off x="5652120" y="1772816"/>
            <a:ext cx="720080" cy="1439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26" descr="H:\Мои документы\БЮРОКРАТИЯ\ies.png">
            <a:extLst>
              <a:ext uri="{FF2B5EF4-FFF2-40B4-BE49-F238E27FC236}">
                <a16:creationId xmlns="" xmlns:a16="http://schemas.microsoft.com/office/drawing/2014/main" id="{CBC07C5B-BA32-4922-8888-9C732FF103B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576" y="44624"/>
            <a:ext cx="453896" cy="88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9"/>
          <p:cNvSpPr txBox="1">
            <a:spLocks/>
          </p:cNvSpPr>
          <p:nvPr/>
        </p:nvSpPr>
        <p:spPr>
          <a:xfrm>
            <a:off x="395536" y="620688"/>
            <a:ext cx="8424936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ЗАПАСОВ УГЛЕВОДОРОДОВ В ЕВРАЗИИ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399" y="6309320"/>
            <a:ext cx="720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Arial" pitchFamily="34" charset="0"/>
              </a:rPr>
              <a:t>5</a:t>
            </a:r>
            <a:endParaRPr lang="ru-RU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3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6" descr="H:\Мои документы\БЮРОКРАТИЯ\ies.png">
            <a:extLst>
              <a:ext uri="{FF2B5EF4-FFF2-40B4-BE49-F238E27FC236}">
                <a16:creationId xmlns="" xmlns:a16="http://schemas.microsoft.com/office/drawing/2014/main" id="{CBC07C5B-BA32-4922-8888-9C732FF103B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576" y="44624"/>
            <a:ext cx="453896" cy="88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9"/>
          <p:cNvSpPr txBox="1">
            <a:spLocks/>
          </p:cNvSpPr>
          <p:nvPr/>
        </p:nvSpPr>
        <p:spPr>
          <a:xfrm>
            <a:off x="395536" y="620688"/>
            <a:ext cx="8424936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МАТЕРИАЛЬНОГО – К СОЦИОГУМАНИТАРНОМУ РАЗВИТИЮ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352928" cy="52350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72399" y="6309320"/>
            <a:ext cx="720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6</a:t>
            </a:r>
            <a:endParaRPr lang="ru-RU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29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412776"/>
            <a:ext cx="8606730" cy="4896544"/>
          </a:xfrm>
          <a:prstGeom prst="rect">
            <a:avLst/>
          </a:prstGeom>
        </p:spPr>
      </p:pic>
      <p:pic>
        <p:nvPicPr>
          <p:cNvPr id="8" name="Рисунок 26" descr="H:\Мои документы\БЮРОКРАТИЯ\ies.png">
            <a:extLst>
              <a:ext uri="{FF2B5EF4-FFF2-40B4-BE49-F238E27FC236}">
                <a16:creationId xmlns="" xmlns:a16="http://schemas.microsoft.com/office/drawing/2014/main" id="{CBC07C5B-BA32-4922-8888-9C732FF103B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576" y="44624"/>
            <a:ext cx="453896" cy="88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9"/>
          <p:cNvSpPr txBox="1">
            <a:spLocks/>
          </p:cNvSpPr>
          <p:nvPr/>
        </p:nvSpPr>
        <p:spPr>
          <a:xfrm>
            <a:off x="395536" y="620688"/>
            <a:ext cx="8424936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ЦИФРОВИЗАЦИЯ В ЭКОНОМИКЕ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2399" y="6309320"/>
            <a:ext cx="720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Arial" pitchFamily="34" charset="0"/>
              </a:rPr>
              <a:t>7</a:t>
            </a:r>
            <a:endParaRPr lang="ru-RU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0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6" descr="H:\Мои документы\БЮРОКРАТИЯ\ies.png">
            <a:extLst>
              <a:ext uri="{FF2B5EF4-FFF2-40B4-BE49-F238E27FC236}">
                <a16:creationId xmlns="" xmlns:a16="http://schemas.microsoft.com/office/drawing/2014/main" id="{CBC07C5B-BA32-4922-8888-9C732FF103B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576" y="44624"/>
            <a:ext cx="453896" cy="88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9"/>
          <p:cNvSpPr txBox="1">
            <a:spLocks/>
          </p:cNvSpPr>
          <p:nvPr/>
        </p:nvSpPr>
        <p:spPr>
          <a:xfrm>
            <a:off x="395536" y="620688"/>
            <a:ext cx="8424936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ВОСТОЧНЫЙ ВЕКТОР ЭНЕРГЕТИЧЕСКОЙ ПОЛИТИКИ РОССИИ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8640960" cy="48965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72399" y="6309320"/>
            <a:ext cx="720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Arial" pitchFamily="34" charset="0"/>
              </a:rPr>
              <a:t>8</a:t>
            </a:r>
            <a:endParaRPr lang="ru-RU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14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726AC4A-C991-4C86-B4A0-4B557AEF9B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3592447" cy="23949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B4CA7B9-A2F3-4B5D-8B8B-44BCDACF8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377106"/>
            <a:ext cx="4896544" cy="529225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FB3EB98-9979-41CF-8A46-AB692DA0E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55" y="3879560"/>
            <a:ext cx="3643673" cy="2717792"/>
          </a:xfrm>
          <a:prstGeom prst="rect">
            <a:avLst/>
          </a:prstGeom>
        </p:spPr>
      </p:pic>
      <p:pic>
        <p:nvPicPr>
          <p:cNvPr id="8" name="Рисунок 26" descr="H:\Мои документы\БЮРОКРАТИЯ\ies.png">
            <a:extLst>
              <a:ext uri="{FF2B5EF4-FFF2-40B4-BE49-F238E27FC236}">
                <a16:creationId xmlns="" xmlns:a16="http://schemas.microsoft.com/office/drawing/2014/main" id="{CBC07C5B-BA32-4922-8888-9C732FF103B0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576" y="44624"/>
            <a:ext cx="453896" cy="88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9"/>
          <p:cNvSpPr txBox="1">
            <a:spLocks/>
          </p:cNvSpPr>
          <p:nvPr/>
        </p:nvSpPr>
        <p:spPr>
          <a:xfrm>
            <a:off x="395536" y="620688"/>
            <a:ext cx="8424936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ЭКСПОРТ РЕСУРСОВ НА ВОСТОК - ВРЕМЕННАЯ МЕРА ОБЩЕГО РАЗВИТИЯ</a:t>
            </a:r>
            <a:endParaRPr lang="ru-RU" sz="2200" spc="-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2399" y="6309320"/>
            <a:ext cx="720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Arial" pitchFamily="34" charset="0"/>
              </a:rPr>
              <a:t>9</a:t>
            </a:r>
            <a:endParaRPr lang="ru-RU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4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cieply pomarancz">
  <a:themeElements>
    <a:clrScheme name="Тема Office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iel z ozdobnikiem">
  <a:themeElements>
    <a:clrScheme name="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ИЭС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</Template>
  <TotalTime>7638</TotalTime>
  <Words>442</Words>
  <Application>Microsoft Office PowerPoint</Application>
  <PresentationFormat>Экран (4:3)</PresentationFormat>
  <Paragraphs>83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cieply pomarancz</vt:lpstr>
      <vt:lpstr>1_Default Design</vt:lpstr>
      <vt:lpstr>biel z ozdobnikiem</vt:lpstr>
      <vt:lpstr>2_Default Design</vt:lpstr>
      <vt:lpstr>ИЭС</vt:lpstr>
      <vt:lpstr>Презентация PowerPoint</vt:lpstr>
      <vt:lpstr>ТРИ ИСТОРИЧЕСКИХ ЦИКЛА МИРОВОГО РАЗВИТИЯ ЕВРАЗИИ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</dc:creator>
  <cp:lastModifiedBy>inf.guies@hotmail.com</cp:lastModifiedBy>
  <cp:revision>694</cp:revision>
  <cp:lastPrinted>2012-12-11T14:30:00Z</cp:lastPrinted>
  <dcterms:created xsi:type="dcterms:W3CDTF">2012-01-17T18:08:26Z</dcterms:created>
  <dcterms:modified xsi:type="dcterms:W3CDTF">2023-10-19T12:54:46Z</dcterms:modified>
</cp:coreProperties>
</file>