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82" r:id="rId5"/>
    <p:sldId id="262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69" r:id="rId14"/>
    <p:sldId id="284" r:id="rId15"/>
    <p:sldId id="270" r:id="rId16"/>
    <p:sldId id="271" r:id="rId17"/>
    <p:sldId id="281" r:id="rId18"/>
    <p:sldId id="272" r:id="rId19"/>
    <p:sldId id="273" r:id="rId20"/>
    <p:sldId id="286" r:id="rId21"/>
    <p:sldId id="274" r:id="rId22"/>
    <p:sldId id="287" r:id="rId23"/>
    <p:sldId id="276" r:id="rId24"/>
    <p:sldId id="264" r:id="rId25"/>
    <p:sldId id="277" r:id="rId26"/>
    <p:sldId id="278" r:id="rId27"/>
    <p:sldId id="283" r:id="rId28"/>
    <p:sldId id="259" r:id="rId29"/>
    <p:sldId id="285" r:id="rId30"/>
    <p:sldId id="280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MOU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07"/>
  </p:normalViewPr>
  <p:slideViewPr>
    <p:cSldViewPr snapToGrid="0" snapToObjects="1">
      <p:cViewPr>
        <p:scale>
          <a:sx n="121" d="100"/>
          <a:sy n="121" d="100"/>
        </p:scale>
        <p:origin x="-1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oleObject" Target="file:///C:\Users\steffenp\OneDrive%20-%20kochind.com\Desktop\FuturesVolumesHistor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678918834003065E-3"/>
          <c:y val="2.780583683726022E-2"/>
          <c:w val="0.97354983787746519"/>
          <c:h val="0.89267225636304826"/>
        </c:manualLayout>
      </c:layout>
      <c:ofPieChart>
        <c:ofPieType val="pie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Значение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F9F-47EA-AE53-063975ABD11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A0B-CE49-AE1B-3A28F6A4949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F9F-47EA-AE53-063975ABD11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EA0B-CE49-AE1B-3A28F6A4949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A0B-CE49-AE1B-3A28F6A49491}"/>
              </c:ext>
            </c:extLst>
          </c:dPt>
          <c:dLbls>
            <c:dLbl>
              <c:idx val="1"/>
              <c:layout>
                <c:manualLayout>
                  <c:x val="9.5138317388854282E-2"/>
                  <c:y val="0.15522961709750449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A0B-CE49-AE1B-3A28F6A4949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34%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A0B-CE49-AE1B-3A28F6A494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Чел капитал</c:v>
                </c:pt>
                <c:pt idx="1">
                  <c:v>Соц-производств капитал</c:v>
                </c:pt>
                <c:pt idx="2">
                  <c:v>ТЭР</c:v>
                </c:pt>
                <c:pt idx="3">
                  <c:v>Экол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0.36</c:v>
                </c:pt>
                <c:pt idx="1">
                  <c:v>0.3</c:v>
                </c:pt>
                <c:pt idx="2">
                  <c:v>0.13</c:v>
                </c:pt>
                <c:pt idx="3">
                  <c:v>0.15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A0B-CE49-AE1B-3A28F6A49491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gapWidth val="100"/>
        <c:secondPieSize val="75"/>
        <c:serLines>
          <c:spPr>
            <a:ln w="40005" cap="flat" cmpd="sng" algn="ctr">
              <a:solidFill>
                <a:schemeClr val="bg1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42395414749848"/>
          <c:y val="0.78650451571169111"/>
          <c:w val="0.65315194294143653"/>
          <c:h val="5.17160699624312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Витальный капитал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Человеческий капитал 36%</c:v>
                </c:pt>
              </c:strCache>
            </c:strRef>
          </c:cat>
          <c:val>
            <c:numRef>
              <c:f>Лист1!$B$2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B80-6B41-8267-26DCD1654E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Интеллектуальный капитал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Человеческий капитал 36%</c:v>
                </c:pt>
              </c:strCache>
            </c:strRef>
          </c:cat>
          <c:val>
            <c:numRef>
              <c:f>Лист1!$C$2</c:f>
              <c:numCache>
                <c:formatCode>0%</c:formatCode>
                <c:ptCount val="1"/>
                <c:pt idx="0">
                  <c:v>0.14000000000000001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B80-6B41-8267-26DCD1654E0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Духовный капитал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Человеческий капитал 36%</c:v>
                </c:pt>
              </c:strCache>
            </c:strRef>
          </c:cat>
          <c:val>
            <c:numRef>
              <c:f>Лист1!$D$2</c:f>
              <c:numCache>
                <c:formatCode>0%</c:formatCode>
                <c:ptCount val="1"/>
                <c:pt idx="0">
                  <c:v>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B80-6B41-8267-26DCD1654E0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32125056"/>
        <c:axId val="132126592"/>
      </c:barChart>
      <c:catAx>
        <c:axId val="1321250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sng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126592"/>
        <c:crosses val="autoZero"/>
        <c:auto val="1"/>
        <c:lblAlgn val="ctr"/>
        <c:lblOffset val="100"/>
        <c:noMultiLvlLbl val="0"/>
      </c:catAx>
      <c:valAx>
        <c:axId val="132126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2125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ru-RU" sz="2500" dirty="0" smtClean="0"/>
              <a:t>Средний объем торгов за день по фьючерсам на сырую нефть по сравнению со средним уровнем ежедневного мирового спроса</a:t>
            </a:r>
            <a:endParaRPr lang="en-US" sz="2500" dirty="0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combined!$I$3</c:f>
              <c:strCache>
                <c:ptCount val="1"/>
                <c:pt idx="0">
                  <c:v>CME WTI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800000"/>
              </a:lightRig>
            </a:scene3d>
            <a:sp3d contourW="10160" prstMaterial="dkEdge">
              <a:bevelT w="0" h="0" prst="angle"/>
              <a:contourClr>
                <a:scrgbClr r="0" g="0" b="0">
                  <a:shade val="30000"/>
                  <a:satMod val="150000"/>
                </a:scrgbClr>
              </a:contourClr>
            </a:sp3d>
          </c:spPr>
          <c:invertIfNegative val="0"/>
          <c:cat>
            <c:numRef>
              <c:f>combined!$H$4:$H$24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combined!$I$4:$I$24</c:f>
              <c:numCache>
                <c:formatCode>_(* #,##0_);_(* \(#,##0\);_(* "-"??_);_(@_)</c:formatCode>
                <c:ptCount val="21"/>
                <c:pt idx="0">
                  <c:v>89.154434692987948</c:v>
                </c:pt>
                <c:pt idx="1">
                  <c:v>93.632604099603142</c:v>
                </c:pt>
                <c:pt idx="2">
                  <c:v>117.24123232784866</c:v>
                </c:pt>
                <c:pt idx="3">
                  <c:v>147.71538345947997</c:v>
                </c:pt>
                <c:pt idx="4">
                  <c:v>147.04242168674699</c:v>
                </c:pt>
                <c:pt idx="5">
                  <c:v>150.01904453441281</c:v>
                </c:pt>
                <c:pt idx="6">
                  <c:v>182.02535599999999</c:v>
                </c:pt>
                <c:pt idx="7">
                  <c:v>180.850604</c:v>
                </c:pt>
                <c:pt idx="8">
                  <c:v>212.00418144578714</c:v>
                </c:pt>
                <c:pt idx="9">
                  <c:v>238.05827490039843</c:v>
                </c:pt>
                <c:pt idx="10">
                  <c:v>283.28266400000001</c:v>
                </c:pt>
                <c:pt idx="11">
                  <c:v>482.0609321825437</c:v>
                </c:pt>
                <c:pt idx="12">
                  <c:v>531.84902371541398</c:v>
                </c:pt>
                <c:pt idx="13">
                  <c:v>541.97912648221268</c:v>
                </c:pt>
                <c:pt idx="14">
                  <c:v>668.28663095238176</c:v>
                </c:pt>
                <c:pt idx="15">
                  <c:v>694.32982936507938</c:v>
                </c:pt>
                <c:pt idx="16">
                  <c:v>557.59769841269849</c:v>
                </c:pt>
                <c:pt idx="17">
                  <c:v>585.94376587301588</c:v>
                </c:pt>
                <c:pt idx="18">
                  <c:v>575.84455731225296</c:v>
                </c:pt>
                <c:pt idx="19">
                  <c:v>802.25973809523816</c:v>
                </c:pt>
                <c:pt idx="20">
                  <c:v>1058.7912142857144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614-4C1F-BE0F-DC8F4FFA14BF}"/>
            </c:ext>
          </c:extLst>
        </c:ser>
        <c:ser>
          <c:idx val="1"/>
          <c:order val="1"/>
          <c:tx>
            <c:strRef>
              <c:f>combined!$J$3</c:f>
              <c:strCache>
                <c:ptCount val="1"/>
                <c:pt idx="0">
                  <c:v>ICE BRENT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800000"/>
              </a:lightRig>
            </a:scene3d>
            <a:sp3d contourW="10160" prstMaterial="dkEdge">
              <a:bevelT w="0" h="0" prst="angle"/>
              <a:contourClr>
                <a:scrgbClr r="0" g="0" b="0">
                  <a:shade val="30000"/>
                  <a:satMod val="150000"/>
                </a:scrgbClr>
              </a:contourClr>
            </a:sp3d>
          </c:spPr>
          <c:invertIfNegative val="0"/>
          <c:cat>
            <c:numRef>
              <c:f>combined!$H$4:$H$24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combined!$J$4:$J$24</c:f>
              <c:numCache>
                <c:formatCode>_(* #,##0_);_(* \(#,##0\);_(* "-"??_);_(@_)</c:formatCode>
                <c:ptCount val="21"/>
                <c:pt idx="0">
                  <c:v>42.325614173228345</c:v>
                </c:pt>
                <c:pt idx="1">
                  <c:v>40.676086614173229</c:v>
                </c:pt>
                <c:pt idx="2">
                  <c:v>53.940734126984133</c:v>
                </c:pt>
                <c:pt idx="3">
                  <c:v>62.920267999999993</c:v>
                </c:pt>
                <c:pt idx="4">
                  <c:v>68.117031746031685</c:v>
                </c:pt>
                <c:pt idx="5">
                  <c:v>72.108367588932779</c:v>
                </c:pt>
                <c:pt idx="6">
                  <c:v>84.695379446640288</c:v>
                </c:pt>
                <c:pt idx="7">
                  <c:v>94.179328063241059</c:v>
                </c:pt>
                <c:pt idx="8">
                  <c:v>99.376594488188971</c:v>
                </c:pt>
                <c:pt idx="9">
                  <c:v>114.52638339920948</c:v>
                </c:pt>
                <c:pt idx="10">
                  <c:v>175.00867199999999</c:v>
                </c:pt>
                <c:pt idx="11">
                  <c:v>231.42183813953503</c:v>
                </c:pt>
                <c:pt idx="12">
                  <c:v>263.90439382239384</c:v>
                </c:pt>
                <c:pt idx="13">
                  <c:v>287.28132558139509</c:v>
                </c:pt>
                <c:pt idx="14">
                  <c:v>386.03925868725867</c:v>
                </c:pt>
                <c:pt idx="15">
                  <c:v>511.59454263565902</c:v>
                </c:pt>
                <c:pt idx="16">
                  <c:v>570.00217441860468</c:v>
                </c:pt>
                <c:pt idx="17">
                  <c:v>595.27830620155135</c:v>
                </c:pt>
                <c:pt idx="18">
                  <c:v>592.61107751938039</c:v>
                </c:pt>
                <c:pt idx="19">
                  <c:v>668.79882945736495</c:v>
                </c:pt>
                <c:pt idx="20">
                  <c:v>720.26350295858049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614-4C1F-BE0F-DC8F4FFA14BF}"/>
            </c:ext>
          </c:extLst>
        </c:ser>
        <c:ser>
          <c:idx val="2"/>
          <c:order val="2"/>
          <c:tx>
            <c:strRef>
              <c:f>combined!$K$3</c:f>
              <c:strCache>
                <c:ptCount val="1"/>
                <c:pt idx="0">
                  <c:v>ICE WTI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800000"/>
              </a:lightRig>
            </a:scene3d>
            <a:sp3d contourW="10160" prstMaterial="dkEdge">
              <a:bevelT w="0" h="0" prst="angle"/>
              <a:contourClr>
                <a:scrgbClr r="0" g="0" b="0">
                  <a:shade val="30000"/>
                  <a:satMod val="150000"/>
                </a:scrgbClr>
              </a:contourClr>
            </a:sp3d>
          </c:spPr>
          <c:invertIfNegative val="0"/>
          <c:cat>
            <c:numRef>
              <c:f>combined!$H$4:$H$24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combined!$K$4:$K$24</c:f>
              <c:numCache>
                <c:formatCode>_(* #,##0_);_(* \(#,##0\);_(* "-"??_);_(@_)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113.4070640000001</c:v>
                </c:pt>
                <c:pt idx="11">
                  <c:v>199.37154189922481</c:v>
                </c:pt>
                <c:pt idx="12">
                  <c:v>197.73529343629343</c:v>
                </c:pt>
                <c:pt idx="13">
                  <c:v>179.6635736434107</c:v>
                </c:pt>
                <c:pt idx="14">
                  <c:v>202.96257528957517</c:v>
                </c:pt>
                <c:pt idx="15">
                  <c:v>197.98554651162806</c:v>
                </c:pt>
                <c:pt idx="16">
                  <c:v>128.32887596899224</c:v>
                </c:pt>
                <c:pt idx="17">
                  <c:v>137.22533720930232</c:v>
                </c:pt>
                <c:pt idx="18">
                  <c:v>118.1674883720929</c:v>
                </c:pt>
                <c:pt idx="19">
                  <c:v>146.98150000000001</c:v>
                </c:pt>
                <c:pt idx="20">
                  <c:v>169.34078488372091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614-4C1F-BE0F-DC8F4FFA14BF}"/>
            </c:ext>
          </c:extLst>
        </c:ser>
        <c:ser>
          <c:idx val="3"/>
          <c:order val="3"/>
          <c:tx>
            <c:strRef>
              <c:f>combined!$L$3</c:f>
              <c:strCache>
                <c:ptCount val="1"/>
                <c:pt idx="0">
                  <c:v>CME BRENT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l">
                <a:rot lat="0" lon="0" rev="1800000"/>
              </a:lightRig>
            </a:scene3d>
            <a:sp3d contourW="10160" prstMaterial="dkEdge">
              <a:bevelT w="0" h="0" prst="angle"/>
              <a:contourClr>
                <a:scrgbClr r="0" g="0" b="0">
                  <a:shade val="30000"/>
                  <a:satMod val="150000"/>
                </a:scrgbClr>
              </a:contourClr>
            </a:sp3d>
          </c:spPr>
          <c:invertIfNegative val="0"/>
          <c:cat>
            <c:numRef>
              <c:f>combined!$H$4:$H$24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combined!$L$4:$L$24</c:f>
              <c:numCache>
                <c:formatCode>_(* #,##0_);_(* \(#,##0\);_(* "-"??_);_(@_)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1.6736484375</c:v>
                </c:pt>
                <c:pt idx="17">
                  <c:v>35.526114624505993</c:v>
                </c:pt>
                <c:pt idx="18">
                  <c:v>73.315134387351748</c:v>
                </c:pt>
                <c:pt idx="19">
                  <c:v>104.16821825396825</c:v>
                </c:pt>
                <c:pt idx="20">
                  <c:v>94.916386904761879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614-4C1F-BE0F-DC8F4FFA1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30188800"/>
        <c:axId val="130190336"/>
      </c:barChart>
      <c:lineChart>
        <c:grouping val="standard"/>
        <c:varyColors val="0"/>
        <c:ser>
          <c:idx val="4"/>
          <c:order val="4"/>
          <c:tx>
            <c:strRef>
              <c:f>combined!$M$3</c:f>
              <c:strCache>
                <c:ptCount val="1"/>
                <c:pt idx="0">
                  <c:v>Avg Daily Global Demand</c:v>
                </c:pt>
              </c:strCache>
            </c:strRef>
          </c:tx>
          <c:spPr>
            <a:ln w="31750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numRef>
              <c:f>combined!$H$4:$H$24</c:f>
              <c:numCache>
                <c:formatCode>General</c:formatCode>
                <c:ptCount val="21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</c:numCache>
            </c:numRef>
          </c:cat>
          <c:val>
            <c:numRef>
              <c:f>combined!$M$4:$M$24</c:f>
              <c:numCache>
                <c:formatCode>_(* #,##0_);_(* \(#,##0\);_(* "-"??_);_(@_)</c:formatCode>
                <c:ptCount val="21"/>
                <c:pt idx="0">
                  <c:v>95</c:v>
                </c:pt>
                <c:pt idx="1">
                  <c:v>95</c:v>
                </c:pt>
                <c:pt idx="2">
                  <c:v>95</c:v>
                </c:pt>
                <c:pt idx="3">
                  <c:v>95</c:v>
                </c:pt>
                <c:pt idx="4">
                  <c:v>95</c:v>
                </c:pt>
                <c:pt idx="5">
                  <c:v>95</c:v>
                </c:pt>
                <c:pt idx="6">
                  <c:v>95</c:v>
                </c:pt>
                <c:pt idx="7">
                  <c:v>95</c:v>
                </c:pt>
                <c:pt idx="8">
                  <c:v>95</c:v>
                </c:pt>
                <c:pt idx="9">
                  <c:v>95</c:v>
                </c:pt>
                <c:pt idx="10">
                  <c:v>95</c:v>
                </c:pt>
                <c:pt idx="11">
                  <c:v>95</c:v>
                </c:pt>
                <c:pt idx="12">
                  <c:v>95</c:v>
                </c:pt>
                <c:pt idx="13">
                  <c:v>95</c:v>
                </c:pt>
                <c:pt idx="14">
                  <c:v>95</c:v>
                </c:pt>
                <c:pt idx="15">
                  <c:v>95</c:v>
                </c:pt>
                <c:pt idx="16">
                  <c:v>95</c:v>
                </c:pt>
                <c:pt idx="17">
                  <c:v>95</c:v>
                </c:pt>
                <c:pt idx="18">
                  <c:v>95</c:v>
                </c:pt>
                <c:pt idx="19">
                  <c:v>95</c:v>
                </c:pt>
                <c:pt idx="20">
                  <c:v>95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0614-4C1F-BE0F-DC8F4FFA14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193664"/>
        <c:axId val="130192128"/>
      </c:lineChart>
      <c:catAx>
        <c:axId val="1301888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190336"/>
        <c:crosses val="autoZero"/>
        <c:auto val="1"/>
        <c:lblAlgn val="ctr"/>
        <c:lblOffset val="100"/>
        <c:noMultiLvlLbl val="0"/>
      </c:catAx>
      <c:valAx>
        <c:axId val="130190336"/>
        <c:scaling>
          <c:orientation val="minMax"/>
          <c:max val="2000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_);_(* \(#,##0\);_(* &quot;-&quot;??_);_(@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188800"/>
        <c:crosses val="autoZero"/>
        <c:crossBetween val="between"/>
      </c:valAx>
      <c:valAx>
        <c:axId val="130192128"/>
        <c:scaling>
          <c:orientation val="minMax"/>
          <c:max val="2000"/>
        </c:scaling>
        <c:delete val="0"/>
        <c:axPos val="r"/>
        <c:numFmt formatCode="_(* #,##0_);_(* \(#,##0\);_(* &quot;-&quot;??_);_(@_)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193664"/>
        <c:crosses val="max"/>
        <c:crossBetween val="between"/>
      </c:valAx>
      <c:catAx>
        <c:axId val="13019366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3019212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50000"/>
            <a:lumOff val="50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915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dk1">
            <a:lumMod val="75000"/>
            <a:lumOff val="25000"/>
          </a:schemeClr>
        </a:solidFill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3B33D6-4D1F-A248-A868-814E4AAB92CF}" type="doc">
      <dgm:prSet loTypeId="urn:microsoft.com/office/officeart/2005/8/layout/orgChart1" loCatId="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88893F3-4ED6-8E4D-B86A-280F2437A092}">
      <dgm:prSet phldrT="[Текст]" custT="1"/>
      <dgm:spPr/>
      <dgm:t>
        <a:bodyPr/>
        <a:lstStyle/>
        <a:p>
          <a:r>
            <a:rPr lang="ru-RU" sz="2400" b="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цифра-</a:t>
          </a:r>
          <a:endParaRPr lang="ru-RU" sz="2400" b="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r>
            <a:rPr lang="ru-RU" sz="1800" dirty="0"/>
            <a:t>интегральная модель всех видов энергии</a:t>
          </a:r>
        </a:p>
      </dgm:t>
    </dgm:pt>
    <dgm:pt modelId="{55F47C9E-65D6-5741-B0A0-CDFF17097AC1}" type="parTrans" cxnId="{139EDA04-EB68-C04B-A5D0-EC2A00D2BB4C}">
      <dgm:prSet/>
      <dgm:spPr/>
      <dgm:t>
        <a:bodyPr/>
        <a:lstStyle/>
        <a:p>
          <a:endParaRPr lang="ru-RU"/>
        </a:p>
      </dgm:t>
    </dgm:pt>
    <dgm:pt modelId="{C1F2FBE8-966A-2641-B02D-8357A62CCFCA}" type="sibTrans" cxnId="{139EDA04-EB68-C04B-A5D0-EC2A00D2BB4C}">
      <dgm:prSet/>
      <dgm:spPr/>
      <dgm:t>
        <a:bodyPr/>
        <a:lstStyle/>
        <a:p>
          <a:endParaRPr lang="ru-RU"/>
        </a:p>
      </dgm:t>
    </dgm:pt>
    <dgm:pt modelId="{0AE17732-D80C-2446-B9F1-2E81661B789A}">
      <dgm:prSet phldrT="[Текст]"/>
      <dgm:spPr/>
      <dgm:t>
        <a:bodyPr/>
        <a:lstStyle/>
        <a:p>
          <a:r>
            <a:rPr lang="ru-RU" dirty="0"/>
            <a:t>Силовая энергия</a:t>
          </a:r>
        </a:p>
      </dgm:t>
    </dgm:pt>
    <dgm:pt modelId="{146A78B6-D000-3848-9F8C-A60FEE65923C}" type="parTrans" cxnId="{CDE179D8-8080-844E-8EBE-95B7B5E31B48}">
      <dgm:prSet/>
      <dgm:spPr/>
      <dgm:t>
        <a:bodyPr/>
        <a:lstStyle/>
        <a:p>
          <a:endParaRPr lang="ru-RU"/>
        </a:p>
      </dgm:t>
    </dgm:pt>
    <dgm:pt modelId="{8B8BA454-DB02-6746-AE4B-618A1CB515D1}" type="sibTrans" cxnId="{CDE179D8-8080-844E-8EBE-95B7B5E31B48}">
      <dgm:prSet/>
      <dgm:spPr/>
      <dgm:t>
        <a:bodyPr/>
        <a:lstStyle/>
        <a:p>
          <a:endParaRPr lang="ru-RU"/>
        </a:p>
      </dgm:t>
    </dgm:pt>
    <dgm:pt modelId="{1F3B497B-563C-2C42-BE6F-72F68631A610}">
      <dgm:prSet phldrT="[Текст]"/>
      <dgm:spPr/>
      <dgm:t>
        <a:bodyPr/>
        <a:lstStyle/>
        <a:p>
          <a:r>
            <a:rPr lang="ru-RU" dirty="0"/>
            <a:t>Информационная</a:t>
          </a:r>
        </a:p>
      </dgm:t>
    </dgm:pt>
    <dgm:pt modelId="{51476F45-2BBF-1144-A55F-1E3FFBC52C90}" type="parTrans" cxnId="{916ED1C5-8A7B-4D4F-B65B-5233ED2BC2CD}">
      <dgm:prSet/>
      <dgm:spPr/>
      <dgm:t>
        <a:bodyPr/>
        <a:lstStyle/>
        <a:p>
          <a:endParaRPr lang="ru-RU"/>
        </a:p>
      </dgm:t>
    </dgm:pt>
    <dgm:pt modelId="{FF5D1C1B-1311-CC46-B1B2-DBAD71FD18AA}" type="sibTrans" cxnId="{916ED1C5-8A7B-4D4F-B65B-5233ED2BC2CD}">
      <dgm:prSet/>
      <dgm:spPr/>
      <dgm:t>
        <a:bodyPr/>
        <a:lstStyle/>
        <a:p>
          <a:endParaRPr lang="ru-RU"/>
        </a:p>
      </dgm:t>
    </dgm:pt>
    <dgm:pt modelId="{63EB8852-1058-5648-9DD6-240F7D643ADE}">
      <dgm:prSet phldrT="[Текст]"/>
      <dgm:spPr/>
      <dgm:t>
        <a:bodyPr/>
        <a:lstStyle/>
        <a:p>
          <a:r>
            <a:rPr lang="ru-RU" dirty="0"/>
            <a:t>Когнитивная</a:t>
          </a:r>
        </a:p>
      </dgm:t>
    </dgm:pt>
    <dgm:pt modelId="{114BE8EE-560C-4A4E-BB08-54E2BA5EBA5C}" type="parTrans" cxnId="{00549E86-A988-4343-9DDC-8681BD150677}">
      <dgm:prSet/>
      <dgm:spPr/>
      <dgm:t>
        <a:bodyPr/>
        <a:lstStyle/>
        <a:p>
          <a:endParaRPr lang="ru-RU"/>
        </a:p>
      </dgm:t>
    </dgm:pt>
    <dgm:pt modelId="{9909C92B-319F-E343-B137-221F8ACE5AEB}" type="sibTrans" cxnId="{00549E86-A988-4343-9DDC-8681BD150677}">
      <dgm:prSet/>
      <dgm:spPr/>
      <dgm:t>
        <a:bodyPr/>
        <a:lstStyle/>
        <a:p>
          <a:endParaRPr lang="ru-RU"/>
        </a:p>
      </dgm:t>
    </dgm:pt>
    <dgm:pt modelId="{C4C9A441-14D3-7145-8809-DB4A104330A8}" type="pres">
      <dgm:prSet presAssocID="{E83B33D6-4D1F-A248-A868-814E4AAB92C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C27D6DC-3B55-FA4D-ADC3-345AECBCCE05}" type="pres">
      <dgm:prSet presAssocID="{388893F3-4ED6-8E4D-B86A-280F2437A092}" presName="hierRoot1" presStyleCnt="0">
        <dgm:presLayoutVars>
          <dgm:hierBranch val="init"/>
        </dgm:presLayoutVars>
      </dgm:prSet>
      <dgm:spPr/>
    </dgm:pt>
    <dgm:pt modelId="{7D4D3348-BBD5-0A44-8BB0-FB0BA24A9EAB}" type="pres">
      <dgm:prSet presAssocID="{388893F3-4ED6-8E4D-B86A-280F2437A092}" presName="rootComposite1" presStyleCnt="0"/>
      <dgm:spPr/>
    </dgm:pt>
    <dgm:pt modelId="{C0D67B73-8B6F-B543-8B89-AC4EFCAE9CB7}" type="pres">
      <dgm:prSet presAssocID="{388893F3-4ED6-8E4D-B86A-280F2437A092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1130506-20CD-5948-A41B-CA577FEFC846}" type="pres">
      <dgm:prSet presAssocID="{388893F3-4ED6-8E4D-B86A-280F2437A092}" presName="rootConnector1" presStyleLbl="node1" presStyleIdx="0" presStyleCnt="0"/>
      <dgm:spPr/>
      <dgm:t>
        <a:bodyPr/>
        <a:lstStyle/>
        <a:p>
          <a:endParaRPr lang="ru-RU"/>
        </a:p>
      </dgm:t>
    </dgm:pt>
    <dgm:pt modelId="{60AF284B-B51B-6A40-B6E8-74EAE5E20E11}" type="pres">
      <dgm:prSet presAssocID="{388893F3-4ED6-8E4D-B86A-280F2437A092}" presName="hierChild2" presStyleCnt="0"/>
      <dgm:spPr/>
    </dgm:pt>
    <dgm:pt modelId="{13408F37-5598-FE4B-8BDA-FB9F15C8E911}" type="pres">
      <dgm:prSet presAssocID="{146A78B6-D000-3848-9F8C-A60FEE65923C}" presName="Name37" presStyleLbl="parChTrans1D2" presStyleIdx="0" presStyleCnt="3"/>
      <dgm:spPr/>
      <dgm:t>
        <a:bodyPr/>
        <a:lstStyle/>
        <a:p>
          <a:endParaRPr lang="ru-RU"/>
        </a:p>
      </dgm:t>
    </dgm:pt>
    <dgm:pt modelId="{911189F4-370D-1945-B4E8-E7B95E483E42}" type="pres">
      <dgm:prSet presAssocID="{0AE17732-D80C-2446-B9F1-2E81661B789A}" presName="hierRoot2" presStyleCnt="0">
        <dgm:presLayoutVars>
          <dgm:hierBranch val="init"/>
        </dgm:presLayoutVars>
      </dgm:prSet>
      <dgm:spPr/>
    </dgm:pt>
    <dgm:pt modelId="{4F0D73F2-00D8-E74F-B506-02D64D4321FD}" type="pres">
      <dgm:prSet presAssocID="{0AE17732-D80C-2446-B9F1-2E81661B789A}" presName="rootComposite" presStyleCnt="0"/>
      <dgm:spPr/>
    </dgm:pt>
    <dgm:pt modelId="{6D52AF98-07C1-8D49-AE22-D40BC4B867BC}" type="pres">
      <dgm:prSet presAssocID="{0AE17732-D80C-2446-B9F1-2E81661B789A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281D2A-24B4-B44E-A572-E0C1D5031830}" type="pres">
      <dgm:prSet presAssocID="{0AE17732-D80C-2446-B9F1-2E81661B789A}" presName="rootConnector" presStyleLbl="node2" presStyleIdx="0" presStyleCnt="3"/>
      <dgm:spPr/>
      <dgm:t>
        <a:bodyPr/>
        <a:lstStyle/>
        <a:p>
          <a:endParaRPr lang="ru-RU"/>
        </a:p>
      </dgm:t>
    </dgm:pt>
    <dgm:pt modelId="{35B10810-D8E1-CB43-8F78-20CE971B7DF8}" type="pres">
      <dgm:prSet presAssocID="{0AE17732-D80C-2446-B9F1-2E81661B789A}" presName="hierChild4" presStyleCnt="0"/>
      <dgm:spPr/>
    </dgm:pt>
    <dgm:pt modelId="{F83F87BA-7A3D-2A46-9B13-10E977BBE91A}" type="pres">
      <dgm:prSet presAssocID="{0AE17732-D80C-2446-B9F1-2E81661B789A}" presName="hierChild5" presStyleCnt="0"/>
      <dgm:spPr/>
    </dgm:pt>
    <dgm:pt modelId="{6271BEB2-229B-9346-8020-E571234ACA23}" type="pres">
      <dgm:prSet presAssocID="{51476F45-2BBF-1144-A55F-1E3FFBC52C90}" presName="Name37" presStyleLbl="parChTrans1D2" presStyleIdx="1" presStyleCnt="3"/>
      <dgm:spPr/>
      <dgm:t>
        <a:bodyPr/>
        <a:lstStyle/>
        <a:p>
          <a:endParaRPr lang="ru-RU"/>
        </a:p>
      </dgm:t>
    </dgm:pt>
    <dgm:pt modelId="{93C99CE4-2B10-F34D-AEC0-7962B6210372}" type="pres">
      <dgm:prSet presAssocID="{1F3B497B-563C-2C42-BE6F-72F68631A610}" presName="hierRoot2" presStyleCnt="0">
        <dgm:presLayoutVars>
          <dgm:hierBranch val="init"/>
        </dgm:presLayoutVars>
      </dgm:prSet>
      <dgm:spPr/>
    </dgm:pt>
    <dgm:pt modelId="{4C67469C-182C-6D49-AF2F-5A54954BB8F6}" type="pres">
      <dgm:prSet presAssocID="{1F3B497B-563C-2C42-BE6F-72F68631A610}" presName="rootComposite" presStyleCnt="0"/>
      <dgm:spPr/>
    </dgm:pt>
    <dgm:pt modelId="{FA10696F-4819-4B41-8776-AD3A31C00BF8}" type="pres">
      <dgm:prSet presAssocID="{1F3B497B-563C-2C42-BE6F-72F68631A610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6DC7D2C-1A3C-BA4C-BF2F-CB1D77EB5C02}" type="pres">
      <dgm:prSet presAssocID="{1F3B497B-563C-2C42-BE6F-72F68631A610}" presName="rootConnector" presStyleLbl="node2" presStyleIdx="1" presStyleCnt="3"/>
      <dgm:spPr/>
      <dgm:t>
        <a:bodyPr/>
        <a:lstStyle/>
        <a:p>
          <a:endParaRPr lang="ru-RU"/>
        </a:p>
      </dgm:t>
    </dgm:pt>
    <dgm:pt modelId="{2609F3C3-E681-204D-9510-DF42C7576B85}" type="pres">
      <dgm:prSet presAssocID="{1F3B497B-563C-2C42-BE6F-72F68631A610}" presName="hierChild4" presStyleCnt="0"/>
      <dgm:spPr/>
    </dgm:pt>
    <dgm:pt modelId="{145AC120-E009-D14D-8E98-4550EED2C7EE}" type="pres">
      <dgm:prSet presAssocID="{1F3B497B-563C-2C42-BE6F-72F68631A610}" presName="hierChild5" presStyleCnt="0"/>
      <dgm:spPr/>
    </dgm:pt>
    <dgm:pt modelId="{60C61B78-17CB-D34C-8345-8DB93EB5CDD3}" type="pres">
      <dgm:prSet presAssocID="{114BE8EE-560C-4A4E-BB08-54E2BA5EBA5C}" presName="Name37" presStyleLbl="parChTrans1D2" presStyleIdx="2" presStyleCnt="3"/>
      <dgm:spPr/>
      <dgm:t>
        <a:bodyPr/>
        <a:lstStyle/>
        <a:p>
          <a:endParaRPr lang="ru-RU"/>
        </a:p>
      </dgm:t>
    </dgm:pt>
    <dgm:pt modelId="{C31F2AFC-1334-9C47-8FA7-916F2549C0EE}" type="pres">
      <dgm:prSet presAssocID="{63EB8852-1058-5648-9DD6-240F7D643ADE}" presName="hierRoot2" presStyleCnt="0">
        <dgm:presLayoutVars>
          <dgm:hierBranch val="init"/>
        </dgm:presLayoutVars>
      </dgm:prSet>
      <dgm:spPr/>
    </dgm:pt>
    <dgm:pt modelId="{AEF246DD-82E3-6240-B053-AA57B24A3FAB}" type="pres">
      <dgm:prSet presAssocID="{63EB8852-1058-5648-9DD6-240F7D643ADE}" presName="rootComposite" presStyleCnt="0"/>
      <dgm:spPr/>
    </dgm:pt>
    <dgm:pt modelId="{55511A47-C61F-1043-804F-BAC97FF62D21}" type="pres">
      <dgm:prSet presAssocID="{63EB8852-1058-5648-9DD6-240F7D643AD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144150-2242-C04D-A1A1-12F7236AD740}" type="pres">
      <dgm:prSet presAssocID="{63EB8852-1058-5648-9DD6-240F7D643ADE}" presName="rootConnector" presStyleLbl="node2" presStyleIdx="2" presStyleCnt="3"/>
      <dgm:spPr/>
      <dgm:t>
        <a:bodyPr/>
        <a:lstStyle/>
        <a:p>
          <a:endParaRPr lang="ru-RU"/>
        </a:p>
      </dgm:t>
    </dgm:pt>
    <dgm:pt modelId="{C3C482A9-89A1-6443-9842-3CCBD6448635}" type="pres">
      <dgm:prSet presAssocID="{63EB8852-1058-5648-9DD6-240F7D643ADE}" presName="hierChild4" presStyleCnt="0"/>
      <dgm:spPr/>
    </dgm:pt>
    <dgm:pt modelId="{DC7DD689-DA3F-6A41-9509-A71A0AFC20E2}" type="pres">
      <dgm:prSet presAssocID="{63EB8852-1058-5648-9DD6-240F7D643ADE}" presName="hierChild5" presStyleCnt="0"/>
      <dgm:spPr/>
    </dgm:pt>
    <dgm:pt modelId="{587E84B8-53FB-AA4D-BA75-D31F0F0E404C}" type="pres">
      <dgm:prSet presAssocID="{388893F3-4ED6-8E4D-B86A-280F2437A092}" presName="hierChild3" presStyleCnt="0"/>
      <dgm:spPr/>
    </dgm:pt>
  </dgm:ptLst>
  <dgm:cxnLst>
    <dgm:cxn modelId="{00549E86-A988-4343-9DDC-8681BD150677}" srcId="{388893F3-4ED6-8E4D-B86A-280F2437A092}" destId="{63EB8852-1058-5648-9DD6-240F7D643ADE}" srcOrd="2" destOrd="0" parTransId="{114BE8EE-560C-4A4E-BB08-54E2BA5EBA5C}" sibTransId="{9909C92B-319F-E343-B137-221F8ACE5AEB}"/>
    <dgm:cxn modelId="{139EDA04-EB68-C04B-A5D0-EC2A00D2BB4C}" srcId="{E83B33D6-4D1F-A248-A868-814E4AAB92CF}" destId="{388893F3-4ED6-8E4D-B86A-280F2437A092}" srcOrd="0" destOrd="0" parTransId="{55F47C9E-65D6-5741-B0A0-CDFF17097AC1}" sibTransId="{C1F2FBE8-966A-2641-B02D-8357A62CCFCA}"/>
    <dgm:cxn modelId="{CDE179D8-8080-844E-8EBE-95B7B5E31B48}" srcId="{388893F3-4ED6-8E4D-B86A-280F2437A092}" destId="{0AE17732-D80C-2446-B9F1-2E81661B789A}" srcOrd="0" destOrd="0" parTransId="{146A78B6-D000-3848-9F8C-A60FEE65923C}" sibTransId="{8B8BA454-DB02-6746-AE4B-618A1CB515D1}"/>
    <dgm:cxn modelId="{4E906684-FB8A-8F4A-83F1-D30AC91F7042}" type="presOf" srcId="{63EB8852-1058-5648-9DD6-240F7D643ADE}" destId="{55511A47-C61F-1043-804F-BAC97FF62D21}" srcOrd="0" destOrd="0" presId="urn:microsoft.com/office/officeart/2005/8/layout/orgChart1"/>
    <dgm:cxn modelId="{916ED1C5-8A7B-4D4F-B65B-5233ED2BC2CD}" srcId="{388893F3-4ED6-8E4D-B86A-280F2437A092}" destId="{1F3B497B-563C-2C42-BE6F-72F68631A610}" srcOrd="1" destOrd="0" parTransId="{51476F45-2BBF-1144-A55F-1E3FFBC52C90}" sibTransId="{FF5D1C1B-1311-CC46-B1B2-DBAD71FD18AA}"/>
    <dgm:cxn modelId="{6A6B5422-F337-0B46-925D-6633998FA486}" type="presOf" srcId="{51476F45-2BBF-1144-A55F-1E3FFBC52C90}" destId="{6271BEB2-229B-9346-8020-E571234ACA23}" srcOrd="0" destOrd="0" presId="urn:microsoft.com/office/officeart/2005/8/layout/orgChart1"/>
    <dgm:cxn modelId="{87AFB519-3570-484A-A91E-34B15685EA87}" type="presOf" srcId="{63EB8852-1058-5648-9DD6-240F7D643ADE}" destId="{A9144150-2242-C04D-A1A1-12F7236AD740}" srcOrd="1" destOrd="0" presId="urn:microsoft.com/office/officeart/2005/8/layout/orgChart1"/>
    <dgm:cxn modelId="{03161CEF-5F3F-5345-8D52-D4CB452D68F7}" type="presOf" srcId="{1F3B497B-563C-2C42-BE6F-72F68631A610}" destId="{36DC7D2C-1A3C-BA4C-BF2F-CB1D77EB5C02}" srcOrd="1" destOrd="0" presId="urn:microsoft.com/office/officeart/2005/8/layout/orgChart1"/>
    <dgm:cxn modelId="{B2C6607F-C631-634E-B132-41253A217137}" type="presOf" srcId="{0AE17732-D80C-2446-B9F1-2E81661B789A}" destId="{C3281D2A-24B4-B44E-A572-E0C1D5031830}" srcOrd="1" destOrd="0" presId="urn:microsoft.com/office/officeart/2005/8/layout/orgChart1"/>
    <dgm:cxn modelId="{9D6AA008-FE63-6748-A6BE-D0A59D783BD1}" type="presOf" srcId="{388893F3-4ED6-8E4D-B86A-280F2437A092}" destId="{81130506-20CD-5948-A41B-CA577FEFC846}" srcOrd="1" destOrd="0" presId="urn:microsoft.com/office/officeart/2005/8/layout/orgChart1"/>
    <dgm:cxn modelId="{8CBB589D-882F-694A-AA1B-83FEE056E4E2}" type="presOf" srcId="{1F3B497B-563C-2C42-BE6F-72F68631A610}" destId="{FA10696F-4819-4B41-8776-AD3A31C00BF8}" srcOrd="0" destOrd="0" presId="urn:microsoft.com/office/officeart/2005/8/layout/orgChart1"/>
    <dgm:cxn modelId="{F83072DF-EFD9-004C-B352-2024AF34DA3F}" type="presOf" srcId="{114BE8EE-560C-4A4E-BB08-54E2BA5EBA5C}" destId="{60C61B78-17CB-D34C-8345-8DB93EB5CDD3}" srcOrd="0" destOrd="0" presId="urn:microsoft.com/office/officeart/2005/8/layout/orgChart1"/>
    <dgm:cxn modelId="{C442077C-BCCF-2B45-88DB-B00F080942D3}" type="presOf" srcId="{E83B33D6-4D1F-A248-A868-814E4AAB92CF}" destId="{C4C9A441-14D3-7145-8809-DB4A104330A8}" srcOrd="0" destOrd="0" presId="urn:microsoft.com/office/officeart/2005/8/layout/orgChart1"/>
    <dgm:cxn modelId="{C9EC52D9-B743-C540-B2CE-C95E487437C8}" type="presOf" srcId="{388893F3-4ED6-8E4D-B86A-280F2437A092}" destId="{C0D67B73-8B6F-B543-8B89-AC4EFCAE9CB7}" srcOrd="0" destOrd="0" presId="urn:microsoft.com/office/officeart/2005/8/layout/orgChart1"/>
    <dgm:cxn modelId="{3B4A422C-7C36-644B-A373-166E716A0ED8}" type="presOf" srcId="{146A78B6-D000-3848-9F8C-A60FEE65923C}" destId="{13408F37-5598-FE4B-8BDA-FB9F15C8E911}" srcOrd="0" destOrd="0" presId="urn:microsoft.com/office/officeart/2005/8/layout/orgChart1"/>
    <dgm:cxn modelId="{F83F687B-0EE1-0047-9DD5-4CB9F99E9691}" type="presOf" srcId="{0AE17732-D80C-2446-B9F1-2E81661B789A}" destId="{6D52AF98-07C1-8D49-AE22-D40BC4B867BC}" srcOrd="0" destOrd="0" presId="urn:microsoft.com/office/officeart/2005/8/layout/orgChart1"/>
    <dgm:cxn modelId="{AA384909-FF26-FD42-99F3-FA4E036210CD}" type="presParOf" srcId="{C4C9A441-14D3-7145-8809-DB4A104330A8}" destId="{EC27D6DC-3B55-FA4D-ADC3-345AECBCCE05}" srcOrd="0" destOrd="0" presId="urn:microsoft.com/office/officeart/2005/8/layout/orgChart1"/>
    <dgm:cxn modelId="{986C59B9-02D8-D848-9A82-3AE11B6F589C}" type="presParOf" srcId="{EC27D6DC-3B55-FA4D-ADC3-345AECBCCE05}" destId="{7D4D3348-BBD5-0A44-8BB0-FB0BA24A9EAB}" srcOrd="0" destOrd="0" presId="urn:microsoft.com/office/officeart/2005/8/layout/orgChart1"/>
    <dgm:cxn modelId="{10128FA8-CA33-9746-B165-1C1E6A037855}" type="presParOf" srcId="{7D4D3348-BBD5-0A44-8BB0-FB0BA24A9EAB}" destId="{C0D67B73-8B6F-B543-8B89-AC4EFCAE9CB7}" srcOrd="0" destOrd="0" presId="urn:microsoft.com/office/officeart/2005/8/layout/orgChart1"/>
    <dgm:cxn modelId="{706F07D2-4A00-8D45-A4CC-77486A42AF71}" type="presParOf" srcId="{7D4D3348-BBD5-0A44-8BB0-FB0BA24A9EAB}" destId="{81130506-20CD-5948-A41B-CA577FEFC846}" srcOrd="1" destOrd="0" presId="urn:microsoft.com/office/officeart/2005/8/layout/orgChart1"/>
    <dgm:cxn modelId="{8660DB2C-61DA-1F4D-8CD9-C4DEF8C762CC}" type="presParOf" srcId="{EC27D6DC-3B55-FA4D-ADC3-345AECBCCE05}" destId="{60AF284B-B51B-6A40-B6E8-74EAE5E20E11}" srcOrd="1" destOrd="0" presId="urn:microsoft.com/office/officeart/2005/8/layout/orgChart1"/>
    <dgm:cxn modelId="{A1FBED67-1079-4B4B-B4A9-7BC2BDA6F4F7}" type="presParOf" srcId="{60AF284B-B51B-6A40-B6E8-74EAE5E20E11}" destId="{13408F37-5598-FE4B-8BDA-FB9F15C8E911}" srcOrd="0" destOrd="0" presId="urn:microsoft.com/office/officeart/2005/8/layout/orgChart1"/>
    <dgm:cxn modelId="{16D37F22-F469-7F41-A067-419BC6AB9A69}" type="presParOf" srcId="{60AF284B-B51B-6A40-B6E8-74EAE5E20E11}" destId="{911189F4-370D-1945-B4E8-E7B95E483E42}" srcOrd="1" destOrd="0" presId="urn:microsoft.com/office/officeart/2005/8/layout/orgChart1"/>
    <dgm:cxn modelId="{0634F5EC-ACC7-714A-B586-246C7F40B95A}" type="presParOf" srcId="{911189F4-370D-1945-B4E8-E7B95E483E42}" destId="{4F0D73F2-00D8-E74F-B506-02D64D4321FD}" srcOrd="0" destOrd="0" presId="urn:microsoft.com/office/officeart/2005/8/layout/orgChart1"/>
    <dgm:cxn modelId="{16ACA5DF-CFC2-6341-924A-70F8D939AEE9}" type="presParOf" srcId="{4F0D73F2-00D8-E74F-B506-02D64D4321FD}" destId="{6D52AF98-07C1-8D49-AE22-D40BC4B867BC}" srcOrd="0" destOrd="0" presId="urn:microsoft.com/office/officeart/2005/8/layout/orgChart1"/>
    <dgm:cxn modelId="{98087CB0-AE17-DA4D-A17D-759EB83EBE4E}" type="presParOf" srcId="{4F0D73F2-00D8-E74F-B506-02D64D4321FD}" destId="{C3281D2A-24B4-B44E-A572-E0C1D5031830}" srcOrd="1" destOrd="0" presId="urn:microsoft.com/office/officeart/2005/8/layout/orgChart1"/>
    <dgm:cxn modelId="{421F8680-432A-8844-85FB-FEE15B101060}" type="presParOf" srcId="{911189F4-370D-1945-B4E8-E7B95E483E42}" destId="{35B10810-D8E1-CB43-8F78-20CE971B7DF8}" srcOrd="1" destOrd="0" presId="urn:microsoft.com/office/officeart/2005/8/layout/orgChart1"/>
    <dgm:cxn modelId="{935CA333-35ED-0747-B332-80873DF279A7}" type="presParOf" srcId="{911189F4-370D-1945-B4E8-E7B95E483E42}" destId="{F83F87BA-7A3D-2A46-9B13-10E977BBE91A}" srcOrd="2" destOrd="0" presId="urn:microsoft.com/office/officeart/2005/8/layout/orgChart1"/>
    <dgm:cxn modelId="{B2AC81AC-2A87-4349-A594-B668092FF33E}" type="presParOf" srcId="{60AF284B-B51B-6A40-B6E8-74EAE5E20E11}" destId="{6271BEB2-229B-9346-8020-E571234ACA23}" srcOrd="2" destOrd="0" presId="urn:microsoft.com/office/officeart/2005/8/layout/orgChart1"/>
    <dgm:cxn modelId="{1161255B-DC9E-844B-9F32-D51D30EB6DA5}" type="presParOf" srcId="{60AF284B-B51B-6A40-B6E8-74EAE5E20E11}" destId="{93C99CE4-2B10-F34D-AEC0-7962B6210372}" srcOrd="3" destOrd="0" presId="urn:microsoft.com/office/officeart/2005/8/layout/orgChart1"/>
    <dgm:cxn modelId="{908C9AC3-0421-114F-BF53-6FE3AF80A693}" type="presParOf" srcId="{93C99CE4-2B10-F34D-AEC0-7962B6210372}" destId="{4C67469C-182C-6D49-AF2F-5A54954BB8F6}" srcOrd="0" destOrd="0" presId="urn:microsoft.com/office/officeart/2005/8/layout/orgChart1"/>
    <dgm:cxn modelId="{2544660B-BAD7-E14B-900C-836C303A3CD7}" type="presParOf" srcId="{4C67469C-182C-6D49-AF2F-5A54954BB8F6}" destId="{FA10696F-4819-4B41-8776-AD3A31C00BF8}" srcOrd="0" destOrd="0" presId="urn:microsoft.com/office/officeart/2005/8/layout/orgChart1"/>
    <dgm:cxn modelId="{0C23EE1D-45FB-E14C-B3D0-4497A0F591F5}" type="presParOf" srcId="{4C67469C-182C-6D49-AF2F-5A54954BB8F6}" destId="{36DC7D2C-1A3C-BA4C-BF2F-CB1D77EB5C02}" srcOrd="1" destOrd="0" presId="urn:microsoft.com/office/officeart/2005/8/layout/orgChart1"/>
    <dgm:cxn modelId="{B44813D1-6B7C-0D48-A97E-E6F46B582D45}" type="presParOf" srcId="{93C99CE4-2B10-F34D-AEC0-7962B6210372}" destId="{2609F3C3-E681-204D-9510-DF42C7576B85}" srcOrd="1" destOrd="0" presId="urn:microsoft.com/office/officeart/2005/8/layout/orgChart1"/>
    <dgm:cxn modelId="{6875D25A-B462-284A-9590-0AF906B345EC}" type="presParOf" srcId="{93C99CE4-2B10-F34D-AEC0-7962B6210372}" destId="{145AC120-E009-D14D-8E98-4550EED2C7EE}" srcOrd="2" destOrd="0" presId="urn:microsoft.com/office/officeart/2005/8/layout/orgChart1"/>
    <dgm:cxn modelId="{6C0460B6-F089-ED42-8DBC-9044BACA610F}" type="presParOf" srcId="{60AF284B-B51B-6A40-B6E8-74EAE5E20E11}" destId="{60C61B78-17CB-D34C-8345-8DB93EB5CDD3}" srcOrd="4" destOrd="0" presId="urn:microsoft.com/office/officeart/2005/8/layout/orgChart1"/>
    <dgm:cxn modelId="{CF957F5C-CA3B-5A46-85AF-317DDC0FA290}" type="presParOf" srcId="{60AF284B-B51B-6A40-B6E8-74EAE5E20E11}" destId="{C31F2AFC-1334-9C47-8FA7-916F2549C0EE}" srcOrd="5" destOrd="0" presId="urn:microsoft.com/office/officeart/2005/8/layout/orgChart1"/>
    <dgm:cxn modelId="{DDAABF88-9734-5645-B18B-9D636B7E863D}" type="presParOf" srcId="{C31F2AFC-1334-9C47-8FA7-916F2549C0EE}" destId="{AEF246DD-82E3-6240-B053-AA57B24A3FAB}" srcOrd="0" destOrd="0" presId="urn:microsoft.com/office/officeart/2005/8/layout/orgChart1"/>
    <dgm:cxn modelId="{068BB49C-2AC2-2446-A2D9-476A2CE79945}" type="presParOf" srcId="{AEF246DD-82E3-6240-B053-AA57B24A3FAB}" destId="{55511A47-C61F-1043-804F-BAC97FF62D21}" srcOrd="0" destOrd="0" presId="urn:microsoft.com/office/officeart/2005/8/layout/orgChart1"/>
    <dgm:cxn modelId="{682A7E5A-0A11-054C-AE94-38A988C6C8FD}" type="presParOf" srcId="{AEF246DD-82E3-6240-B053-AA57B24A3FAB}" destId="{A9144150-2242-C04D-A1A1-12F7236AD740}" srcOrd="1" destOrd="0" presId="urn:microsoft.com/office/officeart/2005/8/layout/orgChart1"/>
    <dgm:cxn modelId="{81A2E05F-20F7-7944-9A6C-EAD18DBC529D}" type="presParOf" srcId="{C31F2AFC-1334-9C47-8FA7-916F2549C0EE}" destId="{C3C482A9-89A1-6443-9842-3CCBD6448635}" srcOrd="1" destOrd="0" presId="urn:microsoft.com/office/officeart/2005/8/layout/orgChart1"/>
    <dgm:cxn modelId="{A094B9C3-6901-9942-A3DF-90A42AB6E588}" type="presParOf" srcId="{C31F2AFC-1334-9C47-8FA7-916F2549C0EE}" destId="{DC7DD689-DA3F-6A41-9509-A71A0AFC20E2}" srcOrd="2" destOrd="0" presId="urn:microsoft.com/office/officeart/2005/8/layout/orgChart1"/>
    <dgm:cxn modelId="{E67B0EA4-0F5E-EA45-A3DB-07877DB7FA37}" type="presParOf" srcId="{EC27D6DC-3B55-FA4D-ADC3-345AECBCCE05}" destId="{587E84B8-53FB-AA4D-BA75-D31F0F0E404C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9C532D-7DF2-7A4E-87A4-91EC812DD682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D96A97-8EFC-BC46-B27C-B48A848350FA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интернет</a:t>
          </a:r>
        </a:p>
      </dgm:t>
    </dgm:pt>
    <dgm:pt modelId="{A4884D6E-9D6B-0746-A80F-ADC03763DC6A}" type="parTrans" cxnId="{B71B6325-E702-A549-BCBC-10CC9292C1F5}">
      <dgm:prSet/>
      <dgm:spPr/>
      <dgm:t>
        <a:bodyPr/>
        <a:lstStyle/>
        <a:p>
          <a:endParaRPr lang="ru-RU"/>
        </a:p>
      </dgm:t>
    </dgm:pt>
    <dgm:pt modelId="{26D2A4BE-BC40-2F48-BBCA-F29EAD2B4278}" type="sibTrans" cxnId="{B71B6325-E702-A549-BCBC-10CC9292C1F5}">
      <dgm:prSet/>
      <dgm:spPr/>
      <dgm:t>
        <a:bodyPr/>
        <a:lstStyle/>
        <a:p>
          <a:endParaRPr lang="ru-RU"/>
        </a:p>
      </dgm:t>
    </dgm:pt>
    <dgm:pt modelId="{6A93E7B0-C399-BF49-BEF0-C052EC7B31F4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банковские транзакции</a:t>
          </a:r>
        </a:p>
      </dgm:t>
    </dgm:pt>
    <dgm:pt modelId="{602BE947-223C-7746-88C8-4FE424CB620D}" type="parTrans" cxnId="{5657E4FE-7D28-B141-AD40-5978720122BC}">
      <dgm:prSet/>
      <dgm:spPr/>
      <dgm:t>
        <a:bodyPr/>
        <a:lstStyle/>
        <a:p>
          <a:endParaRPr lang="ru-RU"/>
        </a:p>
      </dgm:t>
    </dgm:pt>
    <dgm:pt modelId="{5CD9F4C8-DB3D-1945-9A8A-86943001592A}" type="sibTrans" cxnId="{5657E4FE-7D28-B141-AD40-5978720122BC}">
      <dgm:prSet/>
      <dgm:spPr/>
      <dgm:t>
        <a:bodyPr/>
        <a:lstStyle/>
        <a:p>
          <a:endParaRPr lang="ru-RU"/>
        </a:p>
      </dgm:t>
    </dgm:pt>
    <dgm:pt modelId="{8CC78679-3BA4-D542-A3CE-BBAF52A8525A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форумы и чаты</a:t>
          </a:r>
        </a:p>
      </dgm:t>
    </dgm:pt>
    <dgm:pt modelId="{9FF79A90-5905-F444-8D50-8AB61D8F70B8}" type="parTrans" cxnId="{78452C6C-2384-274E-8AE4-860E5CC8F844}">
      <dgm:prSet/>
      <dgm:spPr/>
      <dgm:t>
        <a:bodyPr/>
        <a:lstStyle/>
        <a:p>
          <a:endParaRPr lang="ru-RU"/>
        </a:p>
      </dgm:t>
    </dgm:pt>
    <dgm:pt modelId="{29E478CF-13C3-0840-AC04-5A01FBEDA42E}" type="sibTrans" cxnId="{78452C6C-2384-274E-8AE4-860E5CC8F844}">
      <dgm:prSet/>
      <dgm:spPr/>
      <dgm:t>
        <a:bodyPr/>
        <a:lstStyle/>
        <a:p>
          <a:endParaRPr lang="ru-RU"/>
        </a:p>
      </dgm:t>
    </dgm:pt>
    <dgm:pt modelId="{7DC7DB25-9040-EC49-9219-968918271B2D}">
      <dgm:prSet phldrT="[Текст]" phldr="1"/>
      <dgm:spPr/>
      <dgm:t>
        <a:bodyPr/>
        <a:lstStyle/>
        <a:p>
          <a:endParaRPr lang="ru-RU" dirty="0"/>
        </a:p>
      </dgm:t>
    </dgm:pt>
    <dgm:pt modelId="{DDF2018C-4A19-9947-B218-E1765183E6F2}" type="sibTrans" cxnId="{47981AD6-870D-0946-A582-22C12D895FD9}">
      <dgm:prSet/>
      <dgm:spPr/>
      <dgm:t>
        <a:bodyPr/>
        <a:lstStyle/>
        <a:p>
          <a:endParaRPr lang="ru-RU"/>
        </a:p>
      </dgm:t>
    </dgm:pt>
    <dgm:pt modelId="{D08657A9-F9C0-3C4E-9635-82080CC5B310}" type="parTrans" cxnId="{47981AD6-870D-0946-A582-22C12D895FD9}">
      <dgm:prSet/>
      <dgm:spPr/>
      <dgm:t>
        <a:bodyPr/>
        <a:lstStyle/>
        <a:p>
          <a:endParaRPr lang="ru-RU"/>
        </a:p>
      </dgm:t>
    </dgm:pt>
    <dgm:pt modelId="{25128D46-9FB0-FF4A-8996-47496A9C1800}" type="pres">
      <dgm:prSet presAssocID="{8D9C532D-7DF2-7A4E-87A4-91EC812DD68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E68AE2-9342-B64F-914A-61EB6757A1CB}" type="pres">
      <dgm:prSet presAssocID="{8D9C532D-7DF2-7A4E-87A4-91EC812DD682}" presName="ellipse" presStyleLbl="trBgShp" presStyleIdx="0" presStyleCnt="1"/>
      <dgm:spPr/>
    </dgm:pt>
    <dgm:pt modelId="{0F481F09-4C02-E24E-8F99-362D6F3DE6BE}" type="pres">
      <dgm:prSet presAssocID="{8D9C532D-7DF2-7A4E-87A4-91EC812DD682}" presName="arrow1" presStyleLbl="fgShp" presStyleIdx="0" presStyleCnt="1"/>
      <dgm:spPr>
        <a:solidFill>
          <a:srgbClr val="C00000"/>
        </a:solidFill>
        <a:ln>
          <a:solidFill>
            <a:srgbClr val="C00000"/>
          </a:solidFill>
        </a:ln>
      </dgm:spPr>
    </dgm:pt>
    <dgm:pt modelId="{FB3F5F5E-29A0-6B4E-A7B9-E1CD43767313}" type="pres">
      <dgm:prSet presAssocID="{8D9C532D-7DF2-7A4E-87A4-91EC812DD682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5CB37-C509-7D45-9E56-250DCCAA6B4F}" type="pres">
      <dgm:prSet presAssocID="{6A93E7B0-C399-BF49-BEF0-C052EC7B31F4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DA725-A784-A445-B124-9BFDE1BA092B}" type="pres">
      <dgm:prSet presAssocID="{8CC78679-3BA4-D542-A3CE-BBAF52A8525A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80A7A3-7DEE-E84D-8376-104983D34F7F}" type="pres">
      <dgm:prSet presAssocID="{7DC7DB25-9040-EC49-9219-968918271B2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C1784-2DA1-2E4F-A9FC-7D88171B51CD}" type="pres">
      <dgm:prSet presAssocID="{8D9C532D-7DF2-7A4E-87A4-91EC812DD682}" presName="funnel" presStyleLbl="trAlignAcc1" presStyleIdx="0" presStyleCnt="1"/>
      <dgm:spPr>
        <a:ln>
          <a:solidFill>
            <a:srgbClr val="C00000"/>
          </a:solidFill>
        </a:ln>
      </dgm:spPr>
    </dgm:pt>
  </dgm:ptLst>
  <dgm:cxnLst>
    <dgm:cxn modelId="{DD8A9A63-204D-AB4C-956C-E83AC2F2A209}" type="presOf" srcId="{8D9C532D-7DF2-7A4E-87A4-91EC812DD682}" destId="{25128D46-9FB0-FF4A-8996-47496A9C1800}" srcOrd="0" destOrd="0" presId="urn:microsoft.com/office/officeart/2005/8/layout/funnel1"/>
    <dgm:cxn modelId="{78452C6C-2384-274E-8AE4-860E5CC8F844}" srcId="{8D9C532D-7DF2-7A4E-87A4-91EC812DD682}" destId="{8CC78679-3BA4-D542-A3CE-BBAF52A8525A}" srcOrd="2" destOrd="0" parTransId="{9FF79A90-5905-F444-8D50-8AB61D8F70B8}" sibTransId="{29E478CF-13C3-0840-AC04-5A01FBEDA42E}"/>
    <dgm:cxn modelId="{E394060A-A41A-A74D-88B3-45AB53A25319}" type="presOf" srcId="{22D96A97-8EFC-BC46-B27C-B48A848350FA}" destId="{1480A7A3-7DEE-E84D-8376-104983D34F7F}" srcOrd="0" destOrd="0" presId="urn:microsoft.com/office/officeart/2005/8/layout/funnel1"/>
    <dgm:cxn modelId="{B71B6325-E702-A549-BCBC-10CC9292C1F5}" srcId="{8D9C532D-7DF2-7A4E-87A4-91EC812DD682}" destId="{22D96A97-8EFC-BC46-B27C-B48A848350FA}" srcOrd="0" destOrd="0" parTransId="{A4884D6E-9D6B-0746-A80F-ADC03763DC6A}" sibTransId="{26D2A4BE-BC40-2F48-BBCA-F29EAD2B4278}"/>
    <dgm:cxn modelId="{5657E4FE-7D28-B141-AD40-5978720122BC}" srcId="{8D9C532D-7DF2-7A4E-87A4-91EC812DD682}" destId="{6A93E7B0-C399-BF49-BEF0-C052EC7B31F4}" srcOrd="1" destOrd="0" parTransId="{602BE947-223C-7746-88C8-4FE424CB620D}" sibTransId="{5CD9F4C8-DB3D-1945-9A8A-86943001592A}"/>
    <dgm:cxn modelId="{08BD335D-F038-F74D-A710-F612B5C111C2}" type="presOf" srcId="{7DC7DB25-9040-EC49-9219-968918271B2D}" destId="{FB3F5F5E-29A0-6B4E-A7B9-E1CD43767313}" srcOrd="0" destOrd="0" presId="urn:microsoft.com/office/officeart/2005/8/layout/funnel1"/>
    <dgm:cxn modelId="{4E8554AB-FAA2-E74F-8E61-4AD63C649A6B}" type="presOf" srcId="{8CC78679-3BA4-D542-A3CE-BBAF52A8525A}" destId="{37D5CB37-C509-7D45-9E56-250DCCAA6B4F}" srcOrd="0" destOrd="0" presId="urn:microsoft.com/office/officeart/2005/8/layout/funnel1"/>
    <dgm:cxn modelId="{47981AD6-870D-0946-A582-22C12D895FD9}" srcId="{8D9C532D-7DF2-7A4E-87A4-91EC812DD682}" destId="{7DC7DB25-9040-EC49-9219-968918271B2D}" srcOrd="3" destOrd="0" parTransId="{D08657A9-F9C0-3C4E-9635-82080CC5B310}" sibTransId="{DDF2018C-4A19-9947-B218-E1765183E6F2}"/>
    <dgm:cxn modelId="{30B0CA39-D9C6-524D-8F40-E5A511D1A76F}" type="presOf" srcId="{6A93E7B0-C399-BF49-BEF0-C052EC7B31F4}" destId="{91DDA725-A784-A445-B124-9BFDE1BA092B}" srcOrd="0" destOrd="0" presId="urn:microsoft.com/office/officeart/2005/8/layout/funnel1"/>
    <dgm:cxn modelId="{7F093D9D-AFDC-224F-B052-4F9FE9331C30}" type="presParOf" srcId="{25128D46-9FB0-FF4A-8996-47496A9C1800}" destId="{FDE68AE2-9342-B64F-914A-61EB6757A1CB}" srcOrd="0" destOrd="0" presId="urn:microsoft.com/office/officeart/2005/8/layout/funnel1"/>
    <dgm:cxn modelId="{E0F8F970-F748-A440-BEFD-1480418F7BF3}" type="presParOf" srcId="{25128D46-9FB0-FF4A-8996-47496A9C1800}" destId="{0F481F09-4C02-E24E-8F99-362D6F3DE6BE}" srcOrd="1" destOrd="0" presId="urn:microsoft.com/office/officeart/2005/8/layout/funnel1"/>
    <dgm:cxn modelId="{382FEB9E-AC70-A841-9F27-35A07E16D4B8}" type="presParOf" srcId="{25128D46-9FB0-FF4A-8996-47496A9C1800}" destId="{FB3F5F5E-29A0-6B4E-A7B9-E1CD43767313}" srcOrd="2" destOrd="0" presId="urn:microsoft.com/office/officeart/2005/8/layout/funnel1"/>
    <dgm:cxn modelId="{FFAC8B3F-7A6D-F648-82D0-2BBABC8D2E3D}" type="presParOf" srcId="{25128D46-9FB0-FF4A-8996-47496A9C1800}" destId="{37D5CB37-C509-7D45-9E56-250DCCAA6B4F}" srcOrd="3" destOrd="0" presId="urn:microsoft.com/office/officeart/2005/8/layout/funnel1"/>
    <dgm:cxn modelId="{6E3DFA31-D302-A144-83A6-1BD11EB4A7C2}" type="presParOf" srcId="{25128D46-9FB0-FF4A-8996-47496A9C1800}" destId="{91DDA725-A784-A445-B124-9BFDE1BA092B}" srcOrd="4" destOrd="0" presId="urn:microsoft.com/office/officeart/2005/8/layout/funnel1"/>
    <dgm:cxn modelId="{2D73E791-51FF-7D4B-9513-CE6DA63D323F}" type="presParOf" srcId="{25128D46-9FB0-FF4A-8996-47496A9C1800}" destId="{1480A7A3-7DEE-E84D-8376-104983D34F7F}" srcOrd="5" destOrd="0" presId="urn:microsoft.com/office/officeart/2005/8/layout/funnel1"/>
    <dgm:cxn modelId="{B3DCB83E-9045-5440-83AB-CFFEA35A34EC}" type="presParOf" srcId="{25128D46-9FB0-FF4A-8996-47496A9C1800}" destId="{323C1784-2DA1-2E4F-A9FC-7D88171B51C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D9C532D-7DF2-7A4E-87A4-91EC812DD682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D96A97-8EFC-BC46-B27C-B48A848350FA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онлайн-игры</a:t>
          </a:r>
        </a:p>
      </dgm:t>
    </dgm:pt>
    <dgm:pt modelId="{A4884D6E-9D6B-0746-A80F-ADC03763DC6A}" type="parTrans" cxnId="{B71B6325-E702-A549-BCBC-10CC9292C1F5}">
      <dgm:prSet/>
      <dgm:spPr/>
      <dgm:t>
        <a:bodyPr/>
        <a:lstStyle/>
        <a:p>
          <a:endParaRPr lang="ru-RU"/>
        </a:p>
      </dgm:t>
    </dgm:pt>
    <dgm:pt modelId="{26D2A4BE-BC40-2F48-BBCA-F29EAD2B4278}" type="sibTrans" cxnId="{B71B6325-E702-A549-BCBC-10CC9292C1F5}">
      <dgm:prSet/>
      <dgm:spPr/>
      <dgm:t>
        <a:bodyPr/>
        <a:lstStyle/>
        <a:p>
          <a:endParaRPr lang="ru-RU"/>
        </a:p>
      </dgm:t>
    </dgm:pt>
    <dgm:pt modelId="{6A93E7B0-C399-BF49-BEF0-C052EC7B31F4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мессенджеры</a:t>
          </a:r>
        </a:p>
      </dgm:t>
    </dgm:pt>
    <dgm:pt modelId="{602BE947-223C-7746-88C8-4FE424CB620D}" type="parTrans" cxnId="{5657E4FE-7D28-B141-AD40-5978720122BC}">
      <dgm:prSet/>
      <dgm:spPr/>
      <dgm:t>
        <a:bodyPr/>
        <a:lstStyle/>
        <a:p>
          <a:endParaRPr lang="ru-RU"/>
        </a:p>
      </dgm:t>
    </dgm:pt>
    <dgm:pt modelId="{5CD9F4C8-DB3D-1945-9A8A-86943001592A}" type="sibTrans" cxnId="{5657E4FE-7D28-B141-AD40-5978720122BC}">
      <dgm:prSet/>
      <dgm:spPr/>
      <dgm:t>
        <a:bodyPr/>
        <a:lstStyle/>
        <a:p>
          <a:endParaRPr lang="ru-RU"/>
        </a:p>
      </dgm:t>
    </dgm:pt>
    <dgm:pt modelId="{FF5E3CBA-40E2-A54D-863B-CBA2FC52B923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dirty="0" err="1"/>
            <a:t>Соц</a:t>
          </a:r>
          <a:r>
            <a:rPr lang="ru-RU" dirty="0"/>
            <a:t> сети</a:t>
          </a:r>
        </a:p>
      </dgm:t>
    </dgm:pt>
    <dgm:pt modelId="{C88FF61D-9CD1-3645-9325-51DBEC3CA84E}" type="parTrans" cxnId="{65AC980E-599C-E449-9614-1BBDDD88CC59}">
      <dgm:prSet/>
      <dgm:spPr/>
      <dgm:t>
        <a:bodyPr/>
        <a:lstStyle/>
        <a:p>
          <a:endParaRPr lang="ru-RU"/>
        </a:p>
      </dgm:t>
    </dgm:pt>
    <dgm:pt modelId="{F54D823E-0B92-6D4E-A5C4-38E3BEB89B10}" type="sibTrans" cxnId="{65AC980E-599C-E449-9614-1BBDDD88CC59}">
      <dgm:prSet/>
      <dgm:spPr/>
      <dgm:t>
        <a:bodyPr/>
        <a:lstStyle/>
        <a:p>
          <a:endParaRPr lang="ru-RU"/>
        </a:p>
      </dgm:t>
    </dgm:pt>
    <dgm:pt modelId="{7DC7DB25-9040-EC49-9219-968918271B2D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DDF2018C-4A19-9947-B218-E1765183E6F2}" type="sibTrans" cxnId="{47981AD6-870D-0946-A582-22C12D895FD9}">
      <dgm:prSet/>
      <dgm:spPr/>
      <dgm:t>
        <a:bodyPr/>
        <a:lstStyle/>
        <a:p>
          <a:endParaRPr lang="ru-RU"/>
        </a:p>
      </dgm:t>
    </dgm:pt>
    <dgm:pt modelId="{D08657A9-F9C0-3C4E-9635-82080CC5B310}" type="parTrans" cxnId="{47981AD6-870D-0946-A582-22C12D895FD9}">
      <dgm:prSet/>
      <dgm:spPr/>
      <dgm:t>
        <a:bodyPr/>
        <a:lstStyle/>
        <a:p>
          <a:endParaRPr lang="ru-RU"/>
        </a:p>
      </dgm:t>
    </dgm:pt>
    <dgm:pt modelId="{25128D46-9FB0-FF4A-8996-47496A9C1800}" type="pres">
      <dgm:prSet presAssocID="{8D9C532D-7DF2-7A4E-87A4-91EC812DD68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E68AE2-9342-B64F-914A-61EB6757A1CB}" type="pres">
      <dgm:prSet presAssocID="{8D9C532D-7DF2-7A4E-87A4-91EC812DD682}" presName="ellipse" presStyleLbl="trBgShp" presStyleIdx="0" presStyleCnt="1"/>
      <dgm:spPr/>
    </dgm:pt>
    <dgm:pt modelId="{0F481F09-4C02-E24E-8F99-362D6F3DE6BE}" type="pres">
      <dgm:prSet presAssocID="{8D9C532D-7DF2-7A4E-87A4-91EC812DD682}" presName="arrow1" presStyleLbl="fgShp" presStyleIdx="0" presStyleCnt="1"/>
      <dgm:spPr>
        <a:solidFill>
          <a:srgbClr val="C00000"/>
        </a:solidFill>
        <a:ln>
          <a:solidFill>
            <a:srgbClr val="C00000"/>
          </a:solidFill>
        </a:ln>
      </dgm:spPr>
    </dgm:pt>
    <dgm:pt modelId="{FB3F5F5E-29A0-6B4E-A7B9-E1CD43767313}" type="pres">
      <dgm:prSet presAssocID="{8D9C532D-7DF2-7A4E-87A4-91EC812DD682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5CB37-C509-7D45-9E56-250DCCAA6B4F}" type="pres">
      <dgm:prSet presAssocID="{6A93E7B0-C399-BF49-BEF0-C052EC7B31F4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94366B-59D4-BA4C-9D06-778CCD14EA41}" type="pres">
      <dgm:prSet presAssocID="{FF5E3CBA-40E2-A54D-863B-CBA2FC52B923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4D64E-47F7-B143-8C36-76E6C0A42824}" type="pres">
      <dgm:prSet presAssocID="{7DC7DB25-9040-EC49-9219-968918271B2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C1784-2DA1-2E4F-A9FC-7D88171B51CD}" type="pres">
      <dgm:prSet presAssocID="{8D9C532D-7DF2-7A4E-87A4-91EC812DD682}" presName="funnel" presStyleLbl="trAlignAcc1" presStyleIdx="0" presStyleCnt="1"/>
      <dgm:spPr>
        <a:ln>
          <a:solidFill>
            <a:srgbClr val="C00000"/>
          </a:solidFill>
        </a:ln>
      </dgm:spPr>
    </dgm:pt>
  </dgm:ptLst>
  <dgm:cxnLst>
    <dgm:cxn modelId="{C60D12F4-E146-1448-97E9-0D53433E3D12}" type="presOf" srcId="{FF5E3CBA-40E2-A54D-863B-CBA2FC52B923}" destId="{37D5CB37-C509-7D45-9E56-250DCCAA6B4F}" srcOrd="0" destOrd="0" presId="urn:microsoft.com/office/officeart/2005/8/layout/funnel1"/>
    <dgm:cxn modelId="{65AC980E-599C-E449-9614-1BBDDD88CC59}" srcId="{8D9C532D-7DF2-7A4E-87A4-91EC812DD682}" destId="{FF5E3CBA-40E2-A54D-863B-CBA2FC52B923}" srcOrd="2" destOrd="0" parTransId="{C88FF61D-9CD1-3645-9325-51DBEC3CA84E}" sibTransId="{F54D823E-0B92-6D4E-A5C4-38E3BEB89B10}"/>
    <dgm:cxn modelId="{DD8A9A63-204D-AB4C-956C-E83AC2F2A209}" type="presOf" srcId="{8D9C532D-7DF2-7A4E-87A4-91EC812DD682}" destId="{25128D46-9FB0-FF4A-8996-47496A9C1800}" srcOrd="0" destOrd="0" presId="urn:microsoft.com/office/officeart/2005/8/layout/funnel1"/>
    <dgm:cxn modelId="{B71B6325-E702-A549-BCBC-10CC9292C1F5}" srcId="{8D9C532D-7DF2-7A4E-87A4-91EC812DD682}" destId="{22D96A97-8EFC-BC46-B27C-B48A848350FA}" srcOrd="0" destOrd="0" parTransId="{A4884D6E-9D6B-0746-A80F-ADC03763DC6A}" sibTransId="{26D2A4BE-BC40-2F48-BBCA-F29EAD2B4278}"/>
    <dgm:cxn modelId="{5657E4FE-7D28-B141-AD40-5978720122BC}" srcId="{8D9C532D-7DF2-7A4E-87A4-91EC812DD682}" destId="{6A93E7B0-C399-BF49-BEF0-C052EC7B31F4}" srcOrd="1" destOrd="0" parTransId="{602BE947-223C-7746-88C8-4FE424CB620D}" sibTransId="{5CD9F4C8-DB3D-1945-9A8A-86943001592A}"/>
    <dgm:cxn modelId="{31BCDA68-6383-3141-92B6-4DC300A7749F}" type="presOf" srcId="{22D96A97-8EFC-BC46-B27C-B48A848350FA}" destId="{5404D64E-47F7-B143-8C36-76E6C0A42824}" srcOrd="0" destOrd="0" presId="urn:microsoft.com/office/officeart/2005/8/layout/funnel1"/>
    <dgm:cxn modelId="{08BD335D-F038-F74D-A710-F612B5C111C2}" type="presOf" srcId="{7DC7DB25-9040-EC49-9219-968918271B2D}" destId="{FB3F5F5E-29A0-6B4E-A7B9-E1CD43767313}" srcOrd="0" destOrd="0" presId="urn:microsoft.com/office/officeart/2005/8/layout/funnel1"/>
    <dgm:cxn modelId="{26606AED-4EC2-854C-9D6D-354B924D48A2}" type="presOf" srcId="{6A93E7B0-C399-BF49-BEF0-C052EC7B31F4}" destId="{2D94366B-59D4-BA4C-9D06-778CCD14EA41}" srcOrd="0" destOrd="0" presId="urn:microsoft.com/office/officeart/2005/8/layout/funnel1"/>
    <dgm:cxn modelId="{47981AD6-870D-0946-A582-22C12D895FD9}" srcId="{8D9C532D-7DF2-7A4E-87A4-91EC812DD682}" destId="{7DC7DB25-9040-EC49-9219-968918271B2D}" srcOrd="3" destOrd="0" parTransId="{D08657A9-F9C0-3C4E-9635-82080CC5B310}" sibTransId="{DDF2018C-4A19-9947-B218-E1765183E6F2}"/>
    <dgm:cxn modelId="{7F093D9D-AFDC-224F-B052-4F9FE9331C30}" type="presParOf" srcId="{25128D46-9FB0-FF4A-8996-47496A9C1800}" destId="{FDE68AE2-9342-B64F-914A-61EB6757A1CB}" srcOrd="0" destOrd="0" presId="urn:microsoft.com/office/officeart/2005/8/layout/funnel1"/>
    <dgm:cxn modelId="{E0F8F970-F748-A440-BEFD-1480418F7BF3}" type="presParOf" srcId="{25128D46-9FB0-FF4A-8996-47496A9C1800}" destId="{0F481F09-4C02-E24E-8F99-362D6F3DE6BE}" srcOrd="1" destOrd="0" presId="urn:microsoft.com/office/officeart/2005/8/layout/funnel1"/>
    <dgm:cxn modelId="{382FEB9E-AC70-A841-9F27-35A07E16D4B8}" type="presParOf" srcId="{25128D46-9FB0-FF4A-8996-47496A9C1800}" destId="{FB3F5F5E-29A0-6B4E-A7B9-E1CD43767313}" srcOrd="2" destOrd="0" presId="urn:microsoft.com/office/officeart/2005/8/layout/funnel1"/>
    <dgm:cxn modelId="{FFAC8B3F-7A6D-F648-82D0-2BBABC8D2E3D}" type="presParOf" srcId="{25128D46-9FB0-FF4A-8996-47496A9C1800}" destId="{37D5CB37-C509-7D45-9E56-250DCCAA6B4F}" srcOrd="3" destOrd="0" presId="urn:microsoft.com/office/officeart/2005/8/layout/funnel1"/>
    <dgm:cxn modelId="{C1EF5482-92F0-C14A-91AB-2446E28064E7}" type="presParOf" srcId="{25128D46-9FB0-FF4A-8996-47496A9C1800}" destId="{2D94366B-59D4-BA4C-9D06-778CCD14EA41}" srcOrd="4" destOrd="0" presId="urn:microsoft.com/office/officeart/2005/8/layout/funnel1"/>
    <dgm:cxn modelId="{9F53C9CA-4300-1C4F-8AD6-E32903121010}" type="presParOf" srcId="{25128D46-9FB0-FF4A-8996-47496A9C1800}" destId="{5404D64E-47F7-B143-8C36-76E6C0A42824}" srcOrd="5" destOrd="0" presId="urn:microsoft.com/office/officeart/2005/8/layout/funnel1"/>
    <dgm:cxn modelId="{B3DCB83E-9045-5440-83AB-CFFEA35A34EC}" type="presParOf" srcId="{25128D46-9FB0-FF4A-8996-47496A9C1800}" destId="{323C1784-2DA1-2E4F-A9FC-7D88171B51C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D9C532D-7DF2-7A4E-87A4-91EC812DD682}" type="doc">
      <dgm:prSet loTypeId="urn:microsoft.com/office/officeart/2005/8/layout/funnel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2D96A97-8EFC-BC46-B27C-B48A848350FA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 err="1"/>
            <a:t>интернет-торговля</a:t>
          </a:r>
          <a:endParaRPr lang="ru-RU" dirty="0"/>
        </a:p>
      </dgm:t>
    </dgm:pt>
    <dgm:pt modelId="{A4884D6E-9D6B-0746-A80F-ADC03763DC6A}" type="parTrans" cxnId="{B71B6325-E702-A549-BCBC-10CC9292C1F5}">
      <dgm:prSet/>
      <dgm:spPr/>
      <dgm:t>
        <a:bodyPr/>
        <a:lstStyle/>
        <a:p>
          <a:endParaRPr lang="ru-RU"/>
        </a:p>
      </dgm:t>
    </dgm:pt>
    <dgm:pt modelId="{26D2A4BE-BC40-2F48-BBCA-F29EAD2B4278}" type="sibTrans" cxnId="{B71B6325-E702-A549-BCBC-10CC9292C1F5}">
      <dgm:prSet/>
      <dgm:spPr/>
      <dgm:t>
        <a:bodyPr/>
        <a:lstStyle/>
        <a:p>
          <a:endParaRPr lang="ru-RU"/>
        </a:p>
      </dgm:t>
    </dgm:pt>
    <dgm:pt modelId="{6A93E7B0-C399-BF49-BEF0-C052EC7B31F4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интернет вещей</a:t>
          </a:r>
        </a:p>
      </dgm:t>
    </dgm:pt>
    <dgm:pt modelId="{602BE947-223C-7746-88C8-4FE424CB620D}" type="parTrans" cxnId="{5657E4FE-7D28-B141-AD40-5978720122BC}">
      <dgm:prSet/>
      <dgm:spPr/>
      <dgm:t>
        <a:bodyPr/>
        <a:lstStyle/>
        <a:p>
          <a:endParaRPr lang="ru-RU"/>
        </a:p>
      </dgm:t>
    </dgm:pt>
    <dgm:pt modelId="{5CD9F4C8-DB3D-1945-9A8A-86943001592A}" type="sibTrans" cxnId="{5657E4FE-7D28-B141-AD40-5978720122BC}">
      <dgm:prSet/>
      <dgm:spPr/>
      <dgm:t>
        <a:bodyPr/>
        <a:lstStyle/>
        <a:p>
          <a:endParaRPr lang="ru-RU"/>
        </a:p>
      </dgm:t>
    </dgm:pt>
    <dgm:pt modelId="{FF5E3CBA-40E2-A54D-863B-CBA2FC52B923}">
      <dgm:prSet/>
      <dgm:spPr>
        <a:solidFill>
          <a:srgbClr val="C00000"/>
        </a:solidFill>
        <a:ln>
          <a:solidFill>
            <a:srgbClr val="C00000"/>
          </a:solidFill>
        </a:ln>
      </dgm:spPr>
      <dgm:t>
        <a:bodyPr/>
        <a:lstStyle/>
        <a:p>
          <a:r>
            <a:rPr lang="ru-RU" dirty="0"/>
            <a:t>дополненная реальность</a:t>
          </a:r>
        </a:p>
      </dgm:t>
    </dgm:pt>
    <dgm:pt modelId="{C88FF61D-9CD1-3645-9325-51DBEC3CA84E}" type="parTrans" cxnId="{65AC980E-599C-E449-9614-1BBDDD88CC59}">
      <dgm:prSet/>
      <dgm:spPr/>
      <dgm:t>
        <a:bodyPr/>
        <a:lstStyle/>
        <a:p>
          <a:endParaRPr lang="ru-RU"/>
        </a:p>
      </dgm:t>
    </dgm:pt>
    <dgm:pt modelId="{F54D823E-0B92-6D4E-A5C4-38E3BEB89B10}" type="sibTrans" cxnId="{65AC980E-599C-E449-9614-1BBDDD88CC59}">
      <dgm:prSet/>
      <dgm:spPr/>
      <dgm:t>
        <a:bodyPr/>
        <a:lstStyle/>
        <a:p>
          <a:endParaRPr lang="ru-RU"/>
        </a:p>
      </dgm:t>
    </dgm:pt>
    <dgm:pt modelId="{7DC7DB25-9040-EC49-9219-968918271B2D}">
      <dgm:prSet phldrT="[Текст]"/>
      <dgm:spPr/>
      <dgm:t>
        <a:bodyPr/>
        <a:lstStyle/>
        <a:p>
          <a:r>
            <a:rPr lang="ru-RU" dirty="0"/>
            <a:t> </a:t>
          </a:r>
        </a:p>
      </dgm:t>
    </dgm:pt>
    <dgm:pt modelId="{DDF2018C-4A19-9947-B218-E1765183E6F2}" type="sibTrans" cxnId="{47981AD6-870D-0946-A582-22C12D895FD9}">
      <dgm:prSet/>
      <dgm:spPr/>
      <dgm:t>
        <a:bodyPr/>
        <a:lstStyle/>
        <a:p>
          <a:endParaRPr lang="ru-RU"/>
        </a:p>
      </dgm:t>
    </dgm:pt>
    <dgm:pt modelId="{D08657A9-F9C0-3C4E-9635-82080CC5B310}" type="parTrans" cxnId="{47981AD6-870D-0946-A582-22C12D895FD9}">
      <dgm:prSet/>
      <dgm:spPr/>
      <dgm:t>
        <a:bodyPr/>
        <a:lstStyle/>
        <a:p>
          <a:endParaRPr lang="ru-RU"/>
        </a:p>
      </dgm:t>
    </dgm:pt>
    <dgm:pt modelId="{25128D46-9FB0-FF4A-8996-47496A9C1800}" type="pres">
      <dgm:prSet presAssocID="{8D9C532D-7DF2-7A4E-87A4-91EC812DD682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DE68AE2-9342-B64F-914A-61EB6757A1CB}" type="pres">
      <dgm:prSet presAssocID="{8D9C532D-7DF2-7A4E-87A4-91EC812DD682}" presName="ellipse" presStyleLbl="trBgShp" presStyleIdx="0" presStyleCnt="1"/>
      <dgm:spPr/>
    </dgm:pt>
    <dgm:pt modelId="{0F481F09-4C02-E24E-8F99-362D6F3DE6BE}" type="pres">
      <dgm:prSet presAssocID="{8D9C532D-7DF2-7A4E-87A4-91EC812DD682}" presName="arrow1" presStyleLbl="fgShp" presStyleIdx="0" presStyleCnt="1"/>
      <dgm:spPr>
        <a:solidFill>
          <a:srgbClr val="C00000"/>
        </a:solidFill>
        <a:ln>
          <a:solidFill>
            <a:srgbClr val="C00000"/>
          </a:solidFill>
        </a:ln>
      </dgm:spPr>
    </dgm:pt>
    <dgm:pt modelId="{FB3F5F5E-29A0-6B4E-A7B9-E1CD43767313}" type="pres">
      <dgm:prSet presAssocID="{8D9C532D-7DF2-7A4E-87A4-91EC812DD682}" presName="rectangle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5CB37-C509-7D45-9E56-250DCCAA6B4F}" type="pres">
      <dgm:prSet presAssocID="{6A93E7B0-C399-BF49-BEF0-C052EC7B31F4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94366B-59D4-BA4C-9D06-778CCD14EA41}" type="pres">
      <dgm:prSet presAssocID="{FF5E3CBA-40E2-A54D-863B-CBA2FC52B923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04D64E-47F7-B143-8C36-76E6C0A42824}" type="pres">
      <dgm:prSet presAssocID="{7DC7DB25-9040-EC49-9219-968918271B2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C1784-2DA1-2E4F-A9FC-7D88171B51CD}" type="pres">
      <dgm:prSet presAssocID="{8D9C532D-7DF2-7A4E-87A4-91EC812DD682}" presName="funnel" presStyleLbl="trAlignAcc1" presStyleIdx="0" presStyleCnt="1"/>
      <dgm:spPr>
        <a:ln>
          <a:solidFill>
            <a:srgbClr val="C00000"/>
          </a:solidFill>
        </a:ln>
      </dgm:spPr>
    </dgm:pt>
  </dgm:ptLst>
  <dgm:cxnLst>
    <dgm:cxn modelId="{C60D12F4-E146-1448-97E9-0D53433E3D12}" type="presOf" srcId="{FF5E3CBA-40E2-A54D-863B-CBA2FC52B923}" destId="{37D5CB37-C509-7D45-9E56-250DCCAA6B4F}" srcOrd="0" destOrd="0" presId="urn:microsoft.com/office/officeart/2005/8/layout/funnel1"/>
    <dgm:cxn modelId="{65AC980E-599C-E449-9614-1BBDDD88CC59}" srcId="{8D9C532D-7DF2-7A4E-87A4-91EC812DD682}" destId="{FF5E3CBA-40E2-A54D-863B-CBA2FC52B923}" srcOrd="2" destOrd="0" parTransId="{C88FF61D-9CD1-3645-9325-51DBEC3CA84E}" sibTransId="{F54D823E-0B92-6D4E-A5C4-38E3BEB89B10}"/>
    <dgm:cxn modelId="{DD8A9A63-204D-AB4C-956C-E83AC2F2A209}" type="presOf" srcId="{8D9C532D-7DF2-7A4E-87A4-91EC812DD682}" destId="{25128D46-9FB0-FF4A-8996-47496A9C1800}" srcOrd="0" destOrd="0" presId="urn:microsoft.com/office/officeart/2005/8/layout/funnel1"/>
    <dgm:cxn modelId="{B71B6325-E702-A549-BCBC-10CC9292C1F5}" srcId="{8D9C532D-7DF2-7A4E-87A4-91EC812DD682}" destId="{22D96A97-8EFC-BC46-B27C-B48A848350FA}" srcOrd="0" destOrd="0" parTransId="{A4884D6E-9D6B-0746-A80F-ADC03763DC6A}" sibTransId="{26D2A4BE-BC40-2F48-BBCA-F29EAD2B4278}"/>
    <dgm:cxn modelId="{5657E4FE-7D28-B141-AD40-5978720122BC}" srcId="{8D9C532D-7DF2-7A4E-87A4-91EC812DD682}" destId="{6A93E7B0-C399-BF49-BEF0-C052EC7B31F4}" srcOrd="1" destOrd="0" parTransId="{602BE947-223C-7746-88C8-4FE424CB620D}" sibTransId="{5CD9F4C8-DB3D-1945-9A8A-86943001592A}"/>
    <dgm:cxn modelId="{31BCDA68-6383-3141-92B6-4DC300A7749F}" type="presOf" srcId="{22D96A97-8EFC-BC46-B27C-B48A848350FA}" destId="{5404D64E-47F7-B143-8C36-76E6C0A42824}" srcOrd="0" destOrd="0" presId="urn:microsoft.com/office/officeart/2005/8/layout/funnel1"/>
    <dgm:cxn modelId="{08BD335D-F038-F74D-A710-F612B5C111C2}" type="presOf" srcId="{7DC7DB25-9040-EC49-9219-968918271B2D}" destId="{FB3F5F5E-29A0-6B4E-A7B9-E1CD43767313}" srcOrd="0" destOrd="0" presId="urn:microsoft.com/office/officeart/2005/8/layout/funnel1"/>
    <dgm:cxn modelId="{26606AED-4EC2-854C-9D6D-354B924D48A2}" type="presOf" srcId="{6A93E7B0-C399-BF49-BEF0-C052EC7B31F4}" destId="{2D94366B-59D4-BA4C-9D06-778CCD14EA41}" srcOrd="0" destOrd="0" presId="urn:microsoft.com/office/officeart/2005/8/layout/funnel1"/>
    <dgm:cxn modelId="{47981AD6-870D-0946-A582-22C12D895FD9}" srcId="{8D9C532D-7DF2-7A4E-87A4-91EC812DD682}" destId="{7DC7DB25-9040-EC49-9219-968918271B2D}" srcOrd="3" destOrd="0" parTransId="{D08657A9-F9C0-3C4E-9635-82080CC5B310}" sibTransId="{DDF2018C-4A19-9947-B218-E1765183E6F2}"/>
    <dgm:cxn modelId="{7F093D9D-AFDC-224F-B052-4F9FE9331C30}" type="presParOf" srcId="{25128D46-9FB0-FF4A-8996-47496A9C1800}" destId="{FDE68AE2-9342-B64F-914A-61EB6757A1CB}" srcOrd="0" destOrd="0" presId="urn:microsoft.com/office/officeart/2005/8/layout/funnel1"/>
    <dgm:cxn modelId="{E0F8F970-F748-A440-BEFD-1480418F7BF3}" type="presParOf" srcId="{25128D46-9FB0-FF4A-8996-47496A9C1800}" destId="{0F481F09-4C02-E24E-8F99-362D6F3DE6BE}" srcOrd="1" destOrd="0" presId="urn:microsoft.com/office/officeart/2005/8/layout/funnel1"/>
    <dgm:cxn modelId="{382FEB9E-AC70-A841-9F27-35A07E16D4B8}" type="presParOf" srcId="{25128D46-9FB0-FF4A-8996-47496A9C1800}" destId="{FB3F5F5E-29A0-6B4E-A7B9-E1CD43767313}" srcOrd="2" destOrd="0" presId="urn:microsoft.com/office/officeart/2005/8/layout/funnel1"/>
    <dgm:cxn modelId="{FFAC8B3F-7A6D-F648-82D0-2BBABC8D2E3D}" type="presParOf" srcId="{25128D46-9FB0-FF4A-8996-47496A9C1800}" destId="{37D5CB37-C509-7D45-9E56-250DCCAA6B4F}" srcOrd="3" destOrd="0" presId="urn:microsoft.com/office/officeart/2005/8/layout/funnel1"/>
    <dgm:cxn modelId="{C1EF5482-92F0-C14A-91AB-2446E28064E7}" type="presParOf" srcId="{25128D46-9FB0-FF4A-8996-47496A9C1800}" destId="{2D94366B-59D4-BA4C-9D06-778CCD14EA41}" srcOrd="4" destOrd="0" presId="urn:microsoft.com/office/officeart/2005/8/layout/funnel1"/>
    <dgm:cxn modelId="{9F53C9CA-4300-1C4F-8AD6-E32903121010}" type="presParOf" srcId="{25128D46-9FB0-FF4A-8996-47496A9C1800}" destId="{5404D64E-47F7-B143-8C36-76E6C0A42824}" srcOrd="5" destOrd="0" presId="urn:microsoft.com/office/officeart/2005/8/layout/funnel1"/>
    <dgm:cxn modelId="{B3DCB83E-9045-5440-83AB-CFFEA35A34EC}" type="presParOf" srcId="{25128D46-9FB0-FF4A-8996-47496A9C1800}" destId="{323C1784-2DA1-2E4F-A9FC-7D88171B51CD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5B98872-588F-A648-9631-6673130AD89F}" type="doc">
      <dgm:prSet loTypeId="urn:microsoft.com/office/officeart/2009/3/layout/RandomtoResultProces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7869214-8246-6144-8C03-39540ACC3E06}">
      <dgm:prSet phldrT="[Текст]"/>
      <dgm:spPr/>
      <dgm:t>
        <a:bodyPr/>
        <a:lstStyle/>
        <a:p>
          <a:r>
            <a:rPr lang="ru-RU">
              <a:solidFill>
                <a:schemeClr val="bg1"/>
              </a:solidFill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Товар-деньги-товар</a:t>
          </a:r>
          <a:endParaRPr lang="ru-RU" dirty="0">
            <a:solidFill>
              <a:schemeClr val="bg1"/>
            </a:solidFill>
            <a:highlight>
              <a:srgbClr val="8000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27DC901-C8E7-624A-8A6A-ED1D9132D6DD}" type="parTrans" cxnId="{5EE08706-CE9C-1F43-9AD6-C3D5FE4A3950}">
      <dgm:prSet/>
      <dgm:spPr/>
      <dgm:t>
        <a:bodyPr/>
        <a:lstStyle/>
        <a:p>
          <a:endParaRPr lang="ru-RU"/>
        </a:p>
      </dgm:t>
    </dgm:pt>
    <dgm:pt modelId="{80835DC4-908B-DA43-AEF1-8D1546D3DD7A}" type="sibTrans" cxnId="{5EE08706-CE9C-1F43-9AD6-C3D5FE4A3950}">
      <dgm:prSet/>
      <dgm:spPr/>
      <dgm:t>
        <a:bodyPr/>
        <a:lstStyle/>
        <a:p>
          <a:endParaRPr lang="ru-RU"/>
        </a:p>
      </dgm:t>
    </dgm:pt>
    <dgm:pt modelId="{8DAEFB57-5AD3-C74F-B04D-0C0E06AD20F0}">
      <dgm:prSet phldrT="[Текст]"/>
      <dgm:spPr>
        <a:solidFill>
          <a:srgbClr val="C00000"/>
        </a:solidFill>
      </dgm:spPr>
      <dgm:t>
        <a:bodyPr/>
        <a:lstStyle/>
        <a:p>
          <a:r>
            <a:rPr lang="ru-RU" dirty="0"/>
            <a:t>Продукт-цифра-услуга</a:t>
          </a:r>
        </a:p>
      </dgm:t>
    </dgm:pt>
    <dgm:pt modelId="{DAC419CD-C673-2C40-8DC8-E745243A3AA2}" type="parTrans" cxnId="{9DB699D1-3A97-BA43-B23B-2A2165AA05DC}">
      <dgm:prSet/>
      <dgm:spPr/>
      <dgm:t>
        <a:bodyPr/>
        <a:lstStyle/>
        <a:p>
          <a:endParaRPr lang="ru-RU"/>
        </a:p>
      </dgm:t>
    </dgm:pt>
    <dgm:pt modelId="{4E6D9251-7409-524D-9395-D4AA8EB58DEB}" type="sibTrans" cxnId="{9DB699D1-3A97-BA43-B23B-2A2165AA05DC}">
      <dgm:prSet/>
      <dgm:spPr/>
      <dgm:t>
        <a:bodyPr/>
        <a:lstStyle/>
        <a:p>
          <a:endParaRPr lang="ru-RU"/>
        </a:p>
      </dgm:t>
    </dgm:pt>
    <dgm:pt modelId="{37DD75B7-51AC-9746-B1C8-7F2DB966AAAC}" type="pres">
      <dgm:prSet presAssocID="{65B98872-588F-A648-9631-6673130AD89F}" presName="Name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2F7DC41E-7C7A-5742-88A4-0AEAD6EF9EB3}" type="pres">
      <dgm:prSet presAssocID="{87869214-8246-6144-8C03-39540ACC3E06}" presName="chaos" presStyleCnt="0"/>
      <dgm:spPr/>
    </dgm:pt>
    <dgm:pt modelId="{0A45736D-C572-2940-A828-68E87D344AB7}" type="pres">
      <dgm:prSet presAssocID="{87869214-8246-6144-8C03-39540ACC3E06}" presName="parTx1" presStyleLbl="revTx" presStyleIdx="0" presStyleCnt="1"/>
      <dgm:spPr/>
      <dgm:t>
        <a:bodyPr/>
        <a:lstStyle/>
        <a:p>
          <a:endParaRPr lang="ru-RU"/>
        </a:p>
      </dgm:t>
    </dgm:pt>
    <dgm:pt modelId="{C845C39D-5D5C-FB4E-8F82-D4223901C381}" type="pres">
      <dgm:prSet presAssocID="{87869214-8246-6144-8C03-39540ACC3E06}" presName="c1" presStyleLbl="node1" presStyleIdx="0" presStyleCnt="19"/>
      <dgm:spPr>
        <a:solidFill>
          <a:srgbClr val="C00000"/>
        </a:solidFill>
      </dgm:spPr>
    </dgm:pt>
    <dgm:pt modelId="{9D51F0BA-81ED-3C43-8C65-E71AEDF17C51}" type="pres">
      <dgm:prSet presAssocID="{87869214-8246-6144-8C03-39540ACC3E06}" presName="c2" presStyleLbl="node1" presStyleIdx="1" presStyleCnt="19"/>
      <dgm:spPr>
        <a:solidFill>
          <a:srgbClr val="C00000"/>
        </a:solidFill>
      </dgm:spPr>
    </dgm:pt>
    <dgm:pt modelId="{718DFC5C-2FAE-4347-8079-8E23D3650552}" type="pres">
      <dgm:prSet presAssocID="{87869214-8246-6144-8C03-39540ACC3E06}" presName="c3" presStyleLbl="node1" presStyleIdx="2" presStyleCnt="19"/>
      <dgm:spPr>
        <a:solidFill>
          <a:srgbClr val="C00000"/>
        </a:solidFill>
      </dgm:spPr>
    </dgm:pt>
    <dgm:pt modelId="{F77C542B-B1C3-DF4C-8F8B-8337D02C6B8D}" type="pres">
      <dgm:prSet presAssocID="{87869214-8246-6144-8C03-39540ACC3E06}" presName="c4" presStyleLbl="node1" presStyleIdx="3" presStyleCnt="19"/>
      <dgm:spPr>
        <a:solidFill>
          <a:srgbClr val="C00000"/>
        </a:solidFill>
      </dgm:spPr>
    </dgm:pt>
    <dgm:pt modelId="{A0A8D513-BD41-714D-9016-BAE3F8DAD8C1}" type="pres">
      <dgm:prSet presAssocID="{87869214-8246-6144-8C03-39540ACC3E06}" presName="c5" presStyleLbl="node1" presStyleIdx="4" presStyleCnt="19"/>
      <dgm:spPr>
        <a:solidFill>
          <a:srgbClr val="C00000"/>
        </a:solidFill>
      </dgm:spPr>
    </dgm:pt>
    <dgm:pt modelId="{054CDBC8-971E-A448-927A-EAF9CFB23C5D}" type="pres">
      <dgm:prSet presAssocID="{87869214-8246-6144-8C03-39540ACC3E06}" presName="c6" presStyleLbl="node1" presStyleIdx="5" presStyleCnt="19"/>
      <dgm:spPr>
        <a:solidFill>
          <a:srgbClr val="C00000"/>
        </a:solidFill>
      </dgm:spPr>
    </dgm:pt>
    <dgm:pt modelId="{73816E22-A6F3-994E-8490-D8D7AE882D03}" type="pres">
      <dgm:prSet presAssocID="{87869214-8246-6144-8C03-39540ACC3E06}" presName="c7" presStyleLbl="node1" presStyleIdx="6" presStyleCnt="19"/>
      <dgm:spPr>
        <a:solidFill>
          <a:srgbClr val="C00000"/>
        </a:solidFill>
      </dgm:spPr>
    </dgm:pt>
    <dgm:pt modelId="{1F1E946B-98EB-D042-A547-645A7BD80E9C}" type="pres">
      <dgm:prSet presAssocID="{87869214-8246-6144-8C03-39540ACC3E06}" presName="c8" presStyleLbl="node1" presStyleIdx="7" presStyleCnt="19"/>
      <dgm:spPr>
        <a:solidFill>
          <a:srgbClr val="C00000"/>
        </a:solidFill>
      </dgm:spPr>
    </dgm:pt>
    <dgm:pt modelId="{29D34C90-2848-004B-BE1F-74DF4E527A71}" type="pres">
      <dgm:prSet presAssocID="{87869214-8246-6144-8C03-39540ACC3E06}" presName="c9" presStyleLbl="node1" presStyleIdx="8" presStyleCnt="19"/>
      <dgm:spPr>
        <a:solidFill>
          <a:srgbClr val="C00000"/>
        </a:solidFill>
      </dgm:spPr>
    </dgm:pt>
    <dgm:pt modelId="{3DE445CF-56D7-464D-8A6F-6C5676CDA389}" type="pres">
      <dgm:prSet presAssocID="{87869214-8246-6144-8C03-39540ACC3E06}" presName="c10" presStyleLbl="node1" presStyleIdx="9" presStyleCnt="19"/>
      <dgm:spPr>
        <a:solidFill>
          <a:srgbClr val="C00000"/>
        </a:solidFill>
      </dgm:spPr>
    </dgm:pt>
    <dgm:pt modelId="{637036E1-DE20-344C-BF3D-57405C794165}" type="pres">
      <dgm:prSet presAssocID="{87869214-8246-6144-8C03-39540ACC3E06}" presName="c11" presStyleLbl="node1" presStyleIdx="10" presStyleCnt="19"/>
      <dgm:spPr>
        <a:solidFill>
          <a:srgbClr val="C00000"/>
        </a:solidFill>
      </dgm:spPr>
    </dgm:pt>
    <dgm:pt modelId="{D25FB60A-96B8-DA44-BD44-800F92F855C8}" type="pres">
      <dgm:prSet presAssocID="{87869214-8246-6144-8C03-39540ACC3E06}" presName="c12" presStyleLbl="node1" presStyleIdx="11" presStyleCnt="19"/>
      <dgm:spPr>
        <a:solidFill>
          <a:srgbClr val="C00000"/>
        </a:solidFill>
      </dgm:spPr>
    </dgm:pt>
    <dgm:pt modelId="{28479DA1-5B59-6B49-87FF-9DA9275F824B}" type="pres">
      <dgm:prSet presAssocID="{87869214-8246-6144-8C03-39540ACC3E06}" presName="c13" presStyleLbl="node1" presStyleIdx="12" presStyleCnt="19"/>
      <dgm:spPr>
        <a:solidFill>
          <a:srgbClr val="C00000"/>
        </a:solidFill>
      </dgm:spPr>
    </dgm:pt>
    <dgm:pt modelId="{E34C6C51-65E1-1A4B-A132-5860C214BA4A}" type="pres">
      <dgm:prSet presAssocID="{87869214-8246-6144-8C03-39540ACC3E06}" presName="c14" presStyleLbl="node1" presStyleIdx="13" presStyleCnt="19"/>
      <dgm:spPr>
        <a:solidFill>
          <a:srgbClr val="C00000"/>
        </a:solidFill>
      </dgm:spPr>
    </dgm:pt>
    <dgm:pt modelId="{37931A2E-CC12-FC41-9AD1-EF14AECE36F5}" type="pres">
      <dgm:prSet presAssocID="{87869214-8246-6144-8C03-39540ACC3E06}" presName="c15" presStyleLbl="node1" presStyleIdx="14" presStyleCnt="19"/>
      <dgm:spPr>
        <a:solidFill>
          <a:srgbClr val="C00000"/>
        </a:solidFill>
      </dgm:spPr>
    </dgm:pt>
    <dgm:pt modelId="{C572C498-C8E9-2E46-9488-A3633784FAFC}" type="pres">
      <dgm:prSet presAssocID="{87869214-8246-6144-8C03-39540ACC3E06}" presName="c16" presStyleLbl="node1" presStyleIdx="15" presStyleCnt="19"/>
      <dgm:spPr>
        <a:solidFill>
          <a:srgbClr val="C00000"/>
        </a:solidFill>
      </dgm:spPr>
    </dgm:pt>
    <dgm:pt modelId="{B2DCBC24-5A95-DE4B-905C-FA4F230A3CBC}" type="pres">
      <dgm:prSet presAssocID="{87869214-8246-6144-8C03-39540ACC3E06}" presName="c17" presStyleLbl="node1" presStyleIdx="16" presStyleCnt="19"/>
      <dgm:spPr>
        <a:solidFill>
          <a:srgbClr val="C00000"/>
        </a:solidFill>
      </dgm:spPr>
    </dgm:pt>
    <dgm:pt modelId="{F1C6A26F-7DD8-0E47-89C6-25BE5F7F9792}" type="pres">
      <dgm:prSet presAssocID="{87869214-8246-6144-8C03-39540ACC3E06}" presName="c18" presStyleLbl="node1" presStyleIdx="17" presStyleCnt="19"/>
      <dgm:spPr>
        <a:solidFill>
          <a:srgbClr val="C00000"/>
        </a:solidFill>
      </dgm:spPr>
    </dgm:pt>
    <dgm:pt modelId="{F1495A37-18CD-3246-BAE1-390590CC0C88}" type="pres">
      <dgm:prSet presAssocID="{80835DC4-908B-DA43-AEF1-8D1546D3DD7A}" presName="chevronComposite1" presStyleCnt="0"/>
      <dgm:spPr/>
    </dgm:pt>
    <dgm:pt modelId="{39B7D118-93BA-3C4E-928F-49727D8F3B28}" type="pres">
      <dgm:prSet presAssocID="{80835DC4-908B-DA43-AEF1-8D1546D3DD7A}" presName="chevron1" presStyleLbl="sibTrans2D1" presStyleIdx="0" presStyleCnt="2" custScaleY="34796"/>
      <dgm:spPr>
        <a:solidFill>
          <a:srgbClr val="C00000"/>
        </a:solidFill>
      </dgm:spPr>
    </dgm:pt>
    <dgm:pt modelId="{8203E242-6E4E-664E-A4CC-59718E785D25}" type="pres">
      <dgm:prSet presAssocID="{80835DC4-908B-DA43-AEF1-8D1546D3DD7A}" presName="spChevron1" presStyleCnt="0"/>
      <dgm:spPr/>
    </dgm:pt>
    <dgm:pt modelId="{35BA883E-C3CF-5F43-8B76-4667230644B5}" type="pres">
      <dgm:prSet presAssocID="{80835DC4-908B-DA43-AEF1-8D1546D3DD7A}" presName="overlap" presStyleCnt="0"/>
      <dgm:spPr/>
    </dgm:pt>
    <dgm:pt modelId="{6E7491C3-40DE-AB45-9B74-29E895AC9391}" type="pres">
      <dgm:prSet presAssocID="{80835DC4-908B-DA43-AEF1-8D1546D3DD7A}" presName="chevronComposite2" presStyleCnt="0"/>
      <dgm:spPr/>
    </dgm:pt>
    <dgm:pt modelId="{2C333F12-5C24-F945-9CF2-8EDFE5CEE4E8}" type="pres">
      <dgm:prSet presAssocID="{80835DC4-908B-DA43-AEF1-8D1546D3DD7A}" presName="chevron2" presStyleLbl="sibTrans2D1" presStyleIdx="1" presStyleCnt="2" custScaleY="37963"/>
      <dgm:spPr>
        <a:solidFill>
          <a:srgbClr val="C00000"/>
        </a:solidFill>
      </dgm:spPr>
    </dgm:pt>
    <dgm:pt modelId="{4BFCBB80-9D00-BE4E-A2EE-7197E5E6901B}" type="pres">
      <dgm:prSet presAssocID="{80835DC4-908B-DA43-AEF1-8D1546D3DD7A}" presName="spChevron2" presStyleCnt="0"/>
      <dgm:spPr/>
    </dgm:pt>
    <dgm:pt modelId="{98D86A32-15DC-694A-BE9D-D509E8F4A16C}" type="pres">
      <dgm:prSet presAssocID="{8DAEFB57-5AD3-C74F-B04D-0C0E06AD20F0}" presName="last" presStyleCnt="0"/>
      <dgm:spPr/>
    </dgm:pt>
    <dgm:pt modelId="{89BF3EB8-CCDD-6843-9D64-9134A50D3D45}" type="pres">
      <dgm:prSet presAssocID="{8DAEFB57-5AD3-C74F-B04D-0C0E06AD20F0}" presName="circleTx" presStyleLbl="node1" presStyleIdx="18" presStyleCnt="19"/>
      <dgm:spPr/>
      <dgm:t>
        <a:bodyPr/>
        <a:lstStyle/>
        <a:p>
          <a:endParaRPr lang="ru-RU"/>
        </a:p>
      </dgm:t>
    </dgm:pt>
    <dgm:pt modelId="{4CE90698-2E79-494A-9BAE-20D3861DE53C}" type="pres">
      <dgm:prSet presAssocID="{8DAEFB57-5AD3-C74F-B04D-0C0E06AD20F0}" presName="spN" presStyleCnt="0"/>
      <dgm:spPr/>
    </dgm:pt>
  </dgm:ptLst>
  <dgm:cxnLst>
    <dgm:cxn modelId="{5EE08706-CE9C-1F43-9AD6-C3D5FE4A3950}" srcId="{65B98872-588F-A648-9631-6673130AD89F}" destId="{87869214-8246-6144-8C03-39540ACC3E06}" srcOrd="0" destOrd="0" parTransId="{127DC901-C8E7-624A-8A6A-ED1D9132D6DD}" sibTransId="{80835DC4-908B-DA43-AEF1-8D1546D3DD7A}"/>
    <dgm:cxn modelId="{9DB699D1-3A97-BA43-B23B-2A2165AA05DC}" srcId="{65B98872-588F-A648-9631-6673130AD89F}" destId="{8DAEFB57-5AD3-C74F-B04D-0C0E06AD20F0}" srcOrd="1" destOrd="0" parTransId="{DAC419CD-C673-2C40-8DC8-E745243A3AA2}" sibTransId="{4E6D9251-7409-524D-9395-D4AA8EB58DEB}"/>
    <dgm:cxn modelId="{B2794644-4FCE-2E45-8B22-4DBA32F491A1}" type="presOf" srcId="{65B98872-588F-A648-9631-6673130AD89F}" destId="{37DD75B7-51AC-9746-B1C8-7F2DB966AAAC}" srcOrd="0" destOrd="0" presId="urn:microsoft.com/office/officeart/2009/3/layout/RandomtoResultProcess"/>
    <dgm:cxn modelId="{CBBE30E1-16E5-5949-9885-30EDA8D263BA}" type="presOf" srcId="{87869214-8246-6144-8C03-39540ACC3E06}" destId="{0A45736D-C572-2940-A828-68E87D344AB7}" srcOrd="0" destOrd="0" presId="urn:microsoft.com/office/officeart/2009/3/layout/RandomtoResultProcess"/>
    <dgm:cxn modelId="{9DD69EF0-7A34-0545-B9C9-DD97FFEC6696}" type="presOf" srcId="{8DAEFB57-5AD3-C74F-B04D-0C0E06AD20F0}" destId="{89BF3EB8-CCDD-6843-9D64-9134A50D3D45}" srcOrd="0" destOrd="0" presId="urn:microsoft.com/office/officeart/2009/3/layout/RandomtoResultProcess"/>
    <dgm:cxn modelId="{0BFDD2C6-DA30-6948-B061-48ED5C992AF1}" type="presParOf" srcId="{37DD75B7-51AC-9746-B1C8-7F2DB966AAAC}" destId="{2F7DC41E-7C7A-5742-88A4-0AEAD6EF9EB3}" srcOrd="0" destOrd="0" presId="urn:microsoft.com/office/officeart/2009/3/layout/RandomtoResultProcess"/>
    <dgm:cxn modelId="{44699ABE-5A0A-754A-A25C-5B1EE8FBD468}" type="presParOf" srcId="{2F7DC41E-7C7A-5742-88A4-0AEAD6EF9EB3}" destId="{0A45736D-C572-2940-A828-68E87D344AB7}" srcOrd="0" destOrd="0" presId="urn:microsoft.com/office/officeart/2009/3/layout/RandomtoResultProcess"/>
    <dgm:cxn modelId="{2AB1F820-B9AD-4F48-8357-D7C18C8917B3}" type="presParOf" srcId="{2F7DC41E-7C7A-5742-88A4-0AEAD6EF9EB3}" destId="{C845C39D-5D5C-FB4E-8F82-D4223901C381}" srcOrd="1" destOrd="0" presId="urn:microsoft.com/office/officeart/2009/3/layout/RandomtoResultProcess"/>
    <dgm:cxn modelId="{2447E7A3-0D50-444C-B4DC-D464FBF240CA}" type="presParOf" srcId="{2F7DC41E-7C7A-5742-88A4-0AEAD6EF9EB3}" destId="{9D51F0BA-81ED-3C43-8C65-E71AEDF17C51}" srcOrd="2" destOrd="0" presId="urn:microsoft.com/office/officeart/2009/3/layout/RandomtoResultProcess"/>
    <dgm:cxn modelId="{6C6554EA-0C32-8941-8FED-3F3111D6FF78}" type="presParOf" srcId="{2F7DC41E-7C7A-5742-88A4-0AEAD6EF9EB3}" destId="{718DFC5C-2FAE-4347-8079-8E23D3650552}" srcOrd="3" destOrd="0" presId="urn:microsoft.com/office/officeart/2009/3/layout/RandomtoResultProcess"/>
    <dgm:cxn modelId="{1A9FD3FC-2C80-F246-9076-95E88B0F40A3}" type="presParOf" srcId="{2F7DC41E-7C7A-5742-88A4-0AEAD6EF9EB3}" destId="{F77C542B-B1C3-DF4C-8F8B-8337D02C6B8D}" srcOrd="4" destOrd="0" presId="urn:microsoft.com/office/officeart/2009/3/layout/RandomtoResultProcess"/>
    <dgm:cxn modelId="{F9A4FFF2-608C-1A4E-A7BD-546A136A5986}" type="presParOf" srcId="{2F7DC41E-7C7A-5742-88A4-0AEAD6EF9EB3}" destId="{A0A8D513-BD41-714D-9016-BAE3F8DAD8C1}" srcOrd="5" destOrd="0" presId="urn:microsoft.com/office/officeart/2009/3/layout/RandomtoResultProcess"/>
    <dgm:cxn modelId="{B327BE73-639A-3C4E-B315-5D3CF6562D19}" type="presParOf" srcId="{2F7DC41E-7C7A-5742-88A4-0AEAD6EF9EB3}" destId="{054CDBC8-971E-A448-927A-EAF9CFB23C5D}" srcOrd="6" destOrd="0" presId="urn:microsoft.com/office/officeart/2009/3/layout/RandomtoResultProcess"/>
    <dgm:cxn modelId="{335F783E-F84B-2E4E-A123-9A28474FC0B7}" type="presParOf" srcId="{2F7DC41E-7C7A-5742-88A4-0AEAD6EF9EB3}" destId="{73816E22-A6F3-994E-8490-D8D7AE882D03}" srcOrd="7" destOrd="0" presId="urn:microsoft.com/office/officeart/2009/3/layout/RandomtoResultProcess"/>
    <dgm:cxn modelId="{44F192F3-3BBD-BC40-B6B9-D7FB6420453B}" type="presParOf" srcId="{2F7DC41E-7C7A-5742-88A4-0AEAD6EF9EB3}" destId="{1F1E946B-98EB-D042-A547-645A7BD80E9C}" srcOrd="8" destOrd="0" presId="urn:microsoft.com/office/officeart/2009/3/layout/RandomtoResultProcess"/>
    <dgm:cxn modelId="{CB904025-DD07-F740-9666-0E5F176B14F3}" type="presParOf" srcId="{2F7DC41E-7C7A-5742-88A4-0AEAD6EF9EB3}" destId="{29D34C90-2848-004B-BE1F-74DF4E527A71}" srcOrd="9" destOrd="0" presId="urn:microsoft.com/office/officeart/2009/3/layout/RandomtoResultProcess"/>
    <dgm:cxn modelId="{D846BE42-BAA9-FD4D-B6B4-BCB2E8D77FF1}" type="presParOf" srcId="{2F7DC41E-7C7A-5742-88A4-0AEAD6EF9EB3}" destId="{3DE445CF-56D7-464D-8A6F-6C5676CDA389}" srcOrd="10" destOrd="0" presId="urn:microsoft.com/office/officeart/2009/3/layout/RandomtoResultProcess"/>
    <dgm:cxn modelId="{62D795DB-24E6-EA4C-800F-BA523095FCE1}" type="presParOf" srcId="{2F7DC41E-7C7A-5742-88A4-0AEAD6EF9EB3}" destId="{637036E1-DE20-344C-BF3D-57405C794165}" srcOrd="11" destOrd="0" presId="urn:microsoft.com/office/officeart/2009/3/layout/RandomtoResultProcess"/>
    <dgm:cxn modelId="{3DF13A95-7554-FC4D-8A73-B3A015294488}" type="presParOf" srcId="{2F7DC41E-7C7A-5742-88A4-0AEAD6EF9EB3}" destId="{D25FB60A-96B8-DA44-BD44-800F92F855C8}" srcOrd="12" destOrd="0" presId="urn:microsoft.com/office/officeart/2009/3/layout/RandomtoResultProcess"/>
    <dgm:cxn modelId="{77CED3A2-6AFE-C347-A5C8-DB7ADFDA9907}" type="presParOf" srcId="{2F7DC41E-7C7A-5742-88A4-0AEAD6EF9EB3}" destId="{28479DA1-5B59-6B49-87FF-9DA9275F824B}" srcOrd="13" destOrd="0" presId="urn:microsoft.com/office/officeart/2009/3/layout/RandomtoResultProcess"/>
    <dgm:cxn modelId="{5CC94AA7-2241-234E-973D-C3DDF15D7F51}" type="presParOf" srcId="{2F7DC41E-7C7A-5742-88A4-0AEAD6EF9EB3}" destId="{E34C6C51-65E1-1A4B-A132-5860C214BA4A}" srcOrd="14" destOrd="0" presId="urn:microsoft.com/office/officeart/2009/3/layout/RandomtoResultProcess"/>
    <dgm:cxn modelId="{957A4FFC-6628-D443-80BF-9E015CDACA1E}" type="presParOf" srcId="{2F7DC41E-7C7A-5742-88A4-0AEAD6EF9EB3}" destId="{37931A2E-CC12-FC41-9AD1-EF14AECE36F5}" srcOrd="15" destOrd="0" presId="urn:microsoft.com/office/officeart/2009/3/layout/RandomtoResultProcess"/>
    <dgm:cxn modelId="{E23A6C9E-9CFE-A441-AF9D-D058292F6958}" type="presParOf" srcId="{2F7DC41E-7C7A-5742-88A4-0AEAD6EF9EB3}" destId="{C572C498-C8E9-2E46-9488-A3633784FAFC}" srcOrd="16" destOrd="0" presId="urn:microsoft.com/office/officeart/2009/3/layout/RandomtoResultProcess"/>
    <dgm:cxn modelId="{CBC6B80C-29AA-BB41-B1CB-FA90095F013E}" type="presParOf" srcId="{2F7DC41E-7C7A-5742-88A4-0AEAD6EF9EB3}" destId="{B2DCBC24-5A95-DE4B-905C-FA4F230A3CBC}" srcOrd="17" destOrd="0" presId="urn:microsoft.com/office/officeart/2009/3/layout/RandomtoResultProcess"/>
    <dgm:cxn modelId="{4ADB6092-79A9-624A-A789-36C5C675FD7C}" type="presParOf" srcId="{2F7DC41E-7C7A-5742-88A4-0AEAD6EF9EB3}" destId="{F1C6A26F-7DD8-0E47-89C6-25BE5F7F9792}" srcOrd="18" destOrd="0" presId="urn:microsoft.com/office/officeart/2009/3/layout/RandomtoResultProcess"/>
    <dgm:cxn modelId="{C8AA10A5-AC59-9747-B5A5-0EFB116FE7EA}" type="presParOf" srcId="{37DD75B7-51AC-9746-B1C8-7F2DB966AAAC}" destId="{F1495A37-18CD-3246-BAE1-390590CC0C88}" srcOrd="1" destOrd="0" presId="urn:microsoft.com/office/officeart/2009/3/layout/RandomtoResultProcess"/>
    <dgm:cxn modelId="{6A77976F-23FB-984D-A977-3F17860BBAB6}" type="presParOf" srcId="{F1495A37-18CD-3246-BAE1-390590CC0C88}" destId="{39B7D118-93BA-3C4E-928F-49727D8F3B28}" srcOrd="0" destOrd="0" presId="urn:microsoft.com/office/officeart/2009/3/layout/RandomtoResultProcess"/>
    <dgm:cxn modelId="{F834ABF6-37E8-3244-B5ED-E52A52FB9FB7}" type="presParOf" srcId="{F1495A37-18CD-3246-BAE1-390590CC0C88}" destId="{8203E242-6E4E-664E-A4CC-59718E785D25}" srcOrd="1" destOrd="0" presId="urn:microsoft.com/office/officeart/2009/3/layout/RandomtoResultProcess"/>
    <dgm:cxn modelId="{9DCEA5C7-72D6-CC41-AE5A-516987E97A2A}" type="presParOf" srcId="{37DD75B7-51AC-9746-B1C8-7F2DB966AAAC}" destId="{35BA883E-C3CF-5F43-8B76-4667230644B5}" srcOrd="2" destOrd="0" presId="urn:microsoft.com/office/officeart/2009/3/layout/RandomtoResultProcess"/>
    <dgm:cxn modelId="{0B1AFB63-81C7-AC47-924D-B60AFA1D65B8}" type="presParOf" srcId="{37DD75B7-51AC-9746-B1C8-7F2DB966AAAC}" destId="{6E7491C3-40DE-AB45-9B74-29E895AC9391}" srcOrd="3" destOrd="0" presId="urn:microsoft.com/office/officeart/2009/3/layout/RandomtoResultProcess"/>
    <dgm:cxn modelId="{D1A3AA7A-45BC-AB4F-A583-D941BAEFFCF7}" type="presParOf" srcId="{6E7491C3-40DE-AB45-9B74-29E895AC9391}" destId="{2C333F12-5C24-F945-9CF2-8EDFE5CEE4E8}" srcOrd="0" destOrd="0" presId="urn:microsoft.com/office/officeart/2009/3/layout/RandomtoResultProcess"/>
    <dgm:cxn modelId="{F2C8B0F0-B65F-924D-8D40-5FDAC01C34FF}" type="presParOf" srcId="{6E7491C3-40DE-AB45-9B74-29E895AC9391}" destId="{4BFCBB80-9D00-BE4E-A2EE-7197E5E6901B}" srcOrd="1" destOrd="0" presId="urn:microsoft.com/office/officeart/2009/3/layout/RandomtoResultProcess"/>
    <dgm:cxn modelId="{5EF8AF13-5BA4-CF41-9F78-205BF5E1C2C3}" type="presParOf" srcId="{37DD75B7-51AC-9746-B1C8-7F2DB966AAAC}" destId="{98D86A32-15DC-694A-BE9D-D509E8F4A16C}" srcOrd="4" destOrd="0" presId="urn:microsoft.com/office/officeart/2009/3/layout/RandomtoResultProcess"/>
    <dgm:cxn modelId="{AAE60E9E-9B96-8848-AA73-9C5D34BED9DF}" type="presParOf" srcId="{98D86A32-15DC-694A-BE9D-D509E8F4A16C}" destId="{89BF3EB8-CCDD-6843-9D64-9134A50D3D45}" srcOrd="0" destOrd="0" presId="urn:microsoft.com/office/officeart/2009/3/layout/RandomtoResultProcess"/>
    <dgm:cxn modelId="{22F34C75-3011-784D-B4AD-415248B8F7EB}" type="presParOf" srcId="{98D86A32-15DC-694A-BE9D-D509E8F4A16C}" destId="{4CE90698-2E79-494A-9BAE-20D3861DE53C}" srcOrd="1" destOrd="0" presId="urn:microsoft.com/office/officeart/2009/3/layout/RandomtoResult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C61B78-17CB-D34C-8345-8DB93EB5CDD3}">
      <dsp:nvSpPr>
        <dsp:cNvPr id="0" name=""/>
        <dsp:cNvSpPr/>
      </dsp:nvSpPr>
      <dsp:spPr>
        <a:xfrm>
          <a:off x="3715789" y="2229808"/>
          <a:ext cx="2628948" cy="45626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28131"/>
              </a:lnTo>
              <a:lnTo>
                <a:pt x="2628948" y="228131"/>
              </a:lnTo>
              <a:lnTo>
                <a:pt x="2628948" y="45626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71BEB2-229B-9346-8020-E571234ACA23}">
      <dsp:nvSpPr>
        <dsp:cNvPr id="0" name=""/>
        <dsp:cNvSpPr/>
      </dsp:nvSpPr>
      <dsp:spPr>
        <a:xfrm>
          <a:off x="3670069" y="2229808"/>
          <a:ext cx="91440" cy="45626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5626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08F37-5598-FE4B-8BDA-FB9F15C8E911}">
      <dsp:nvSpPr>
        <dsp:cNvPr id="0" name=""/>
        <dsp:cNvSpPr/>
      </dsp:nvSpPr>
      <dsp:spPr>
        <a:xfrm>
          <a:off x="1086841" y="2229808"/>
          <a:ext cx="2628948" cy="456263"/>
        </a:xfrm>
        <a:custGeom>
          <a:avLst/>
          <a:gdLst/>
          <a:ahLst/>
          <a:cxnLst/>
          <a:rect l="0" t="0" r="0" b="0"/>
          <a:pathLst>
            <a:path>
              <a:moveTo>
                <a:pt x="2628948" y="0"/>
              </a:moveTo>
              <a:lnTo>
                <a:pt x="2628948" y="228131"/>
              </a:lnTo>
              <a:lnTo>
                <a:pt x="0" y="228131"/>
              </a:lnTo>
              <a:lnTo>
                <a:pt x="0" y="456263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D67B73-8B6F-B543-8B89-AC4EFCAE9CB7}">
      <dsp:nvSpPr>
        <dsp:cNvPr id="0" name=""/>
        <dsp:cNvSpPr/>
      </dsp:nvSpPr>
      <dsp:spPr>
        <a:xfrm>
          <a:off x="2629447" y="1143465"/>
          <a:ext cx="2172684" cy="10863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0" kern="1200" cap="none" spc="0" dirty="0" smtClean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цифра-</a:t>
          </a:r>
          <a:endParaRPr lang="ru-RU" sz="2400" b="0" kern="1200" cap="none" spc="0" dirty="0">
            <a:ln w="0"/>
            <a:solidFill>
              <a:schemeClr val="bg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/>
            <a:t>интегральная модель всех видов энергии</a:t>
          </a:r>
        </a:p>
      </dsp:txBody>
      <dsp:txXfrm>
        <a:off x="2629447" y="1143465"/>
        <a:ext cx="2172684" cy="1086342"/>
      </dsp:txXfrm>
    </dsp:sp>
    <dsp:sp modelId="{6D52AF98-07C1-8D49-AE22-D40BC4B867BC}">
      <dsp:nvSpPr>
        <dsp:cNvPr id="0" name=""/>
        <dsp:cNvSpPr/>
      </dsp:nvSpPr>
      <dsp:spPr>
        <a:xfrm>
          <a:off x="498" y="2686071"/>
          <a:ext cx="2172684" cy="10863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Силовая энергия</a:t>
          </a:r>
        </a:p>
      </dsp:txBody>
      <dsp:txXfrm>
        <a:off x="498" y="2686071"/>
        <a:ext cx="2172684" cy="1086342"/>
      </dsp:txXfrm>
    </dsp:sp>
    <dsp:sp modelId="{FA10696F-4819-4B41-8776-AD3A31C00BF8}">
      <dsp:nvSpPr>
        <dsp:cNvPr id="0" name=""/>
        <dsp:cNvSpPr/>
      </dsp:nvSpPr>
      <dsp:spPr>
        <a:xfrm>
          <a:off x="2629447" y="2686071"/>
          <a:ext cx="2172684" cy="10863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Информационная</a:t>
          </a:r>
        </a:p>
      </dsp:txBody>
      <dsp:txXfrm>
        <a:off x="2629447" y="2686071"/>
        <a:ext cx="2172684" cy="1086342"/>
      </dsp:txXfrm>
    </dsp:sp>
    <dsp:sp modelId="{55511A47-C61F-1043-804F-BAC97FF62D21}">
      <dsp:nvSpPr>
        <dsp:cNvPr id="0" name=""/>
        <dsp:cNvSpPr/>
      </dsp:nvSpPr>
      <dsp:spPr>
        <a:xfrm>
          <a:off x="5258395" y="2686071"/>
          <a:ext cx="2172684" cy="1086342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/>
            <a:t>Когнитивная</a:t>
          </a:r>
        </a:p>
      </dsp:txBody>
      <dsp:txXfrm>
        <a:off x="5258395" y="2686071"/>
        <a:ext cx="2172684" cy="10863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68AE2-9342-B64F-914A-61EB6757A1CB}">
      <dsp:nvSpPr>
        <dsp:cNvPr id="0" name=""/>
        <dsp:cNvSpPr/>
      </dsp:nvSpPr>
      <dsp:spPr>
        <a:xfrm>
          <a:off x="994962" y="319127"/>
          <a:ext cx="3635983" cy="126272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81F09-4C02-E24E-8F99-362D6F3DE6BE}">
      <dsp:nvSpPr>
        <dsp:cNvPr id="0" name=""/>
        <dsp:cNvSpPr/>
      </dsp:nvSpPr>
      <dsp:spPr>
        <a:xfrm>
          <a:off x="2466267" y="3411122"/>
          <a:ext cx="704647" cy="450974"/>
        </a:xfrm>
        <a:prstGeom prst="downArrow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F5F5E-29A0-6B4E-A7B9-E1CD43767313}">
      <dsp:nvSpPr>
        <dsp:cNvPr id="0" name=""/>
        <dsp:cNvSpPr/>
      </dsp:nvSpPr>
      <dsp:spPr>
        <a:xfrm>
          <a:off x="1127436" y="3771902"/>
          <a:ext cx="3382309" cy="845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000" kern="1200" dirty="0"/>
        </a:p>
      </dsp:txBody>
      <dsp:txXfrm>
        <a:off x="1127436" y="3771902"/>
        <a:ext cx="3382309" cy="845577"/>
      </dsp:txXfrm>
    </dsp:sp>
    <dsp:sp modelId="{37D5CB37-C509-7D45-9E56-250DCCAA6B4F}">
      <dsp:nvSpPr>
        <dsp:cNvPr id="0" name=""/>
        <dsp:cNvSpPr/>
      </dsp:nvSpPr>
      <dsp:spPr>
        <a:xfrm>
          <a:off x="2316882" y="1679380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форумы и чаты</a:t>
          </a:r>
        </a:p>
      </dsp:txBody>
      <dsp:txXfrm>
        <a:off x="2502630" y="1865128"/>
        <a:ext cx="896870" cy="896870"/>
      </dsp:txXfrm>
    </dsp:sp>
    <dsp:sp modelId="{91DDA725-A784-A445-B124-9BFDE1BA092B}">
      <dsp:nvSpPr>
        <dsp:cNvPr id="0" name=""/>
        <dsp:cNvSpPr/>
      </dsp:nvSpPr>
      <dsp:spPr>
        <a:xfrm>
          <a:off x="1409295" y="727823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банковские транзакции</a:t>
          </a:r>
        </a:p>
      </dsp:txBody>
      <dsp:txXfrm>
        <a:off x="1595043" y="913571"/>
        <a:ext cx="896870" cy="896870"/>
      </dsp:txXfrm>
    </dsp:sp>
    <dsp:sp modelId="{1480A7A3-7DEE-E84D-8376-104983D34F7F}">
      <dsp:nvSpPr>
        <dsp:cNvPr id="0" name=""/>
        <dsp:cNvSpPr/>
      </dsp:nvSpPr>
      <dsp:spPr>
        <a:xfrm>
          <a:off x="2705847" y="421160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300" kern="1200" dirty="0"/>
            <a:t>интернет</a:t>
          </a:r>
        </a:p>
      </dsp:txBody>
      <dsp:txXfrm>
        <a:off x="2891595" y="606908"/>
        <a:ext cx="896870" cy="896870"/>
      </dsp:txXfrm>
    </dsp:sp>
    <dsp:sp modelId="{323C1784-2DA1-2E4F-A9FC-7D88171B51CD}">
      <dsp:nvSpPr>
        <dsp:cNvPr id="0" name=""/>
        <dsp:cNvSpPr/>
      </dsp:nvSpPr>
      <dsp:spPr>
        <a:xfrm>
          <a:off x="845577" y="164105"/>
          <a:ext cx="3946028" cy="315682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68AE2-9342-B64F-914A-61EB6757A1CB}">
      <dsp:nvSpPr>
        <dsp:cNvPr id="0" name=""/>
        <dsp:cNvSpPr/>
      </dsp:nvSpPr>
      <dsp:spPr>
        <a:xfrm>
          <a:off x="994962" y="319127"/>
          <a:ext cx="3635983" cy="126272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81F09-4C02-E24E-8F99-362D6F3DE6BE}">
      <dsp:nvSpPr>
        <dsp:cNvPr id="0" name=""/>
        <dsp:cNvSpPr/>
      </dsp:nvSpPr>
      <dsp:spPr>
        <a:xfrm>
          <a:off x="2466267" y="3411122"/>
          <a:ext cx="704647" cy="450974"/>
        </a:xfrm>
        <a:prstGeom prst="downArrow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F5F5E-29A0-6B4E-A7B9-E1CD43767313}">
      <dsp:nvSpPr>
        <dsp:cNvPr id="0" name=""/>
        <dsp:cNvSpPr/>
      </dsp:nvSpPr>
      <dsp:spPr>
        <a:xfrm>
          <a:off x="1127436" y="3771902"/>
          <a:ext cx="3382309" cy="845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 </a:t>
          </a:r>
        </a:p>
      </dsp:txBody>
      <dsp:txXfrm>
        <a:off x="1127436" y="3771902"/>
        <a:ext cx="3382309" cy="845577"/>
      </dsp:txXfrm>
    </dsp:sp>
    <dsp:sp modelId="{37D5CB37-C509-7D45-9E56-250DCCAA6B4F}">
      <dsp:nvSpPr>
        <dsp:cNvPr id="0" name=""/>
        <dsp:cNvSpPr/>
      </dsp:nvSpPr>
      <dsp:spPr>
        <a:xfrm>
          <a:off x="2316882" y="1679380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/>
            <a:t>Соц</a:t>
          </a:r>
          <a:r>
            <a:rPr lang="ru-RU" sz="1100" kern="1200" dirty="0"/>
            <a:t> сети</a:t>
          </a:r>
        </a:p>
      </dsp:txBody>
      <dsp:txXfrm>
        <a:off x="2502630" y="1865128"/>
        <a:ext cx="896870" cy="896870"/>
      </dsp:txXfrm>
    </dsp:sp>
    <dsp:sp modelId="{2D94366B-59D4-BA4C-9D06-778CCD14EA41}">
      <dsp:nvSpPr>
        <dsp:cNvPr id="0" name=""/>
        <dsp:cNvSpPr/>
      </dsp:nvSpPr>
      <dsp:spPr>
        <a:xfrm>
          <a:off x="1409295" y="727823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мессенджеры</a:t>
          </a:r>
        </a:p>
      </dsp:txBody>
      <dsp:txXfrm>
        <a:off x="1595043" y="913571"/>
        <a:ext cx="896870" cy="896870"/>
      </dsp:txXfrm>
    </dsp:sp>
    <dsp:sp modelId="{5404D64E-47F7-B143-8C36-76E6C0A42824}">
      <dsp:nvSpPr>
        <dsp:cNvPr id="0" name=""/>
        <dsp:cNvSpPr/>
      </dsp:nvSpPr>
      <dsp:spPr>
        <a:xfrm>
          <a:off x="2705847" y="421160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/>
            <a:t>онлайн-игры</a:t>
          </a:r>
        </a:p>
      </dsp:txBody>
      <dsp:txXfrm>
        <a:off x="2891595" y="606908"/>
        <a:ext cx="896870" cy="896870"/>
      </dsp:txXfrm>
    </dsp:sp>
    <dsp:sp modelId="{323C1784-2DA1-2E4F-A9FC-7D88171B51CD}">
      <dsp:nvSpPr>
        <dsp:cNvPr id="0" name=""/>
        <dsp:cNvSpPr/>
      </dsp:nvSpPr>
      <dsp:spPr>
        <a:xfrm>
          <a:off x="845577" y="164105"/>
          <a:ext cx="3946028" cy="315682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E68AE2-9342-B64F-914A-61EB6757A1CB}">
      <dsp:nvSpPr>
        <dsp:cNvPr id="0" name=""/>
        <dsp:cNvSpPr/>
      </dsp:nvSpPr>
      <dsp:spPr>
        <a:xfrm>
          <a:off x="994962" y="319127"/>
          <a:ext cx="3635983" cy="1262728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F481F09-4C02-E24E-8F99-362D6F3DE6BE}">
      <dsp:nvSpPr>
        <dsp:cNvPr id="0" name=""/>
        <dsp:cNvSpPr/>
      </dsp:nvSpPr>
      <dsp:spPr>
        <a:xfrm>
          <a:off x="2466267" y="3411122"/>
          <a:ext cx="704647" cy="450974"/>
        </a:xfrm>
        <a:prstGeom prst="downArrow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3F5F5E-29A0-6B4E-A7B9-E1CD43767313}">
      <dsp:nvSpPr>
        <dsp:cNvPr id="0" name=""/>
        <dsp:cNvSpPr/>
      </dsp:nvSpPr>
      <dsp:spPr>
        <a:xfrm>
          <a:off x="1127436" y="3771902"/>
          <a:ext cx="3382309" cy="845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/>
            <a:t> </a:t>
          </a:r>
        </a:p>
      </dsp:txBody>
      <dsp:txXfrm>
        <a:off x="1127436" y="3771902"/>
        <a:ext cx="3382309" cy="845577"/>
      </dsp:txXfrm>
    </dsp:sp>
    <dsp:sp modelId="{37D5CB37-C509-7D45-9E56-250DCCAA6B4F}">
      <dsp:nvSpPr>
        <dsp:cNvPr id="0" name=""/>
        <dsp:cNvSpPr/>
      </dsp:nvSpPr>
      <dsp:spPr>
        <a:xfrm>
          <a:off x="2316882" y="1679380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дополненная реальность</a:t>
          </a:r>
        </a:p>
      </dsp:txBody>
      <dsp:txXfrm>
        <a:off x="2502630" y="1865128"/>
        <a:ext cx="896870" cy="896870"/>
      </dsp:txXfrm>
    </dsp:sp>
    <dsp:sp modelId="{2D94366B-59D4-BA4C-9D06-778CCD14EA41}">
      <dsp:nvSpPr>
        <dsp:cNvPr id="0" name=""/>
        <dsp:cNvSpPr/>
      </dsp:nvSpPr>
      <dsp:spPr>
        <a:xfrm>
          <a:off x="1409295" y="727823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/>
            <a:t>интернет вещей</a:t>
          </a:r>
        </a:p>
      </dsp:txBody>
      <dsp:txXfrm>
        <a:off x="1595043" y="913571"/>
        <a:ext cx="896870" cy="896870"/>
      </dsp:txXfrm>
    </dsp:sp>
    <dsp:sp modelId="{5404D64E-47F7-B143-8C36-76E6C0A42824}">
      <dsp:nvSpPr>
        <dsp:cNvPr id="0" name=""/>
        <dsp:cNvSpPr/>
      </dsp:nvSpPr>
      <dsp:spPr>
        <a:xfrm>
          <a:off x="2705847" y="421160"/>
          <a:ext cx="1268366" cy="126836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err="1"/>
            <a:t>интернет-торговля</a:t>
          </a:r>
          <a:endParaRPr lang="ru-RU" sz="1200" kern="1200" dirty="0"/>
        </a:p>
      </dsp:txBody>
      <dsp:txXfrm>
        <a:off x="2891595" y="606908"/>
        <a:ext cx="896870" cy="896870"/>
      </dsp:txXfrm>
    </dsp:sp>
    <dsp:sp modelId="{323C1784-2DA1-2E4F-A9FC-7D88171B51CD}">
      <dsp:nvSpPr>
        <dsp:cNvPr id="0" name=""/>
        <dsp:cNvSpPr/>
      </dsp:nvSpPr>
      <dsp:spPr>
        <a:xfrm>
          <a:off x="845577" y="164105"/>
          <a:ext cx="3946028" cy="315682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C00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45736D-C572-2940-A828-68E87D344AB7}">
      <dsp:nvSpPr>
        <dsp:cNvPr id="0" name=""/>
        <dsp:cNvSpPr/>
      </dsp:nvSpPr>
      <dsp:spPr>
        <a:xfrm>
          <a:off x="199940" y="2289785"/>
          <a:ext cx="2996774" cy="9875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>
              <a:solidFill>
                <a:schemeClr val="bg1"/>
              </a:solidFill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rPr>
            <a:t>Товар-деньги-товар</a:t>
          </a:r>
          <a:endParaRPr lang="ru-RU" sz="3400" kern="1200" dirty="0">
            <a:solidFill>
              <a:schemeClr val="bg1"/>
            </a:solidFill>
            <a:highlight>
              <a:srgbClr val="800000"/>
            </a:highligh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9940" y="2289785"/>
        <a:ext cx="2996774" cy="987573"/>
      </dsp:txXfrm>
    </dsp:sp>
    <dsp:sp modelId="{C845C39D-5D5C-FB4E-8F82-D4223901C381}">
      <dsp:nvSpPr>
        <dsp:cNvPr id="0" name=""/>
        <dsp:cNvSpPr/>
      </dsp:nvSpPr>
      <dsp:spPr>
        <a:xfrm>
          <a:off x="196534" y="1989426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51F0BA-81ED-3C43-8C65-E71AEDF17C51}">
      <dsp:nvSpPr>
        <dsp:cNvPr id="0" name=""/>
        <dsp:cNvSpPr/>
      </dsp:nvSpPr>
      <dsp:spPr>
        <a:xfrm>
          <a:off x="363400" y="1655694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18DFC5C-2FAE-4347-8079-8E23D3650552}">
      <dsp:nvSpPr>
        <dsp:cNvPr id="0" name=""/>
        <dsp:cNvSpPr/>
      </dsp:nvSpPr>
      <dsp:spPr>
        <a:xfrm>
          <a:off x="763878" y="1722441"/>
          <a:ext cx="374596" cy="37459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C542B-B1C3-DF4C-8F8B-8337D02C6B8D}">
      <dsp:nvSpPr>
        <dsp:cNvPr id="0" name=""/>
        <dsp:cNvSpPr/>
      </dsp:nvSpPr>
      <dsp:spPr>
        <a:xfrm>
          <a:off x="1097610" y="1355336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A8D513-BD41-714D-9016-BAE3F8DAD8C1}">
      <dsp:nvSpPr>
        <dsp:cNvPr id="0" name=""/>
        <dsp:cNvSpPr/>
      </dsp:nvSpPr>
      <dsp:spPr>
        <a:xfrm>
          <a:off x="1531461" y="1221843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4CDBC8-971E-A448-927A-EAF9CFB23C5D}">
      <dsp:nvSpPr>
        <dsp:cNvPr id="0" name=""/>
        <dsp:cNvSpPr/>
      </dsp:nvSpPr>
      <dsp:spPr>
        <a:xfrm>
          <a:off x="2065432" y="1455455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816E22-A6F3-994E-8490-D8D7AE882D03}">
      <dsp:nvSpPr>
        <dsp:cNvPr id="0" name=""/>
        <dsp:cNvSpPr/>
      </dsp:nvSpPr>
      <dsp:spPr>
        <a:xfrm>
          <a:off x="2399164" y="1622321"/>
          <a:ext cx="374596" cy="37459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E946B-98EB-D042-A547-645A7BD80E9C}">
      <dsp:nvSpPr>
        <dsp:cNvPr id="0" name=""/>
        <dsp:cNvSpPr/>
      </dsp:nvSpPr>
      <dsp:spPr>
        <a:xfrm>
          <a:off x="2866388" y="1989426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D34C90-2848-004B-BE1F-74DF4E527A71}">
      <dsp:nvSpPr>
        <dsp:cNvPr id="0" name=""/>
        <dsp:cNvSpPr/>
      </dsp:nvSpPr>
      <dsp:spPr>
        <a:xfrm>
          <a:off x="3066627" y="2356531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E445CF-56D7-464D-8A6F-6C5676CDA389}">
      <dsp:nvSpPr>
        <dsp:cNvPr id="0" name=""/>
        <dsp:cNvSpPr/>
      </dsp:nvSpPr>
      <dsp:spPr>
        <a:xfrm>
          <a:off x="1331222" y="1655694"/>
          <a:ext cx="612976" cy="61297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7036E1-DE20-344C-BF3D-57405C794165}">
      <dsp:nvSpPr>
        <dsp:cNvPr id="0" name=""/>
        <dsp:cNvSpPr/>
      </dsp:nvSpPr>
      <dsp:spPr>
        <a:xfrm>
          <a:off x="29669" y="2923875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5FB60A-96B8-DA44-BD44-800F92F855C8}">
      <dsp:nvSpPr>
        <dsp:cNvPr id="0" name=""/>
        <dsp:cNvSpPr/>
      </dsp:nvSpPr>
      <dsp:spPr>
        <a:xfrm>
          <a:off x="229908" y="3224233"/>
          <a:ext cx="374596" cy="37459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479DA1-5B59-6B49-87FF-9DA9275F824B}">
      <dsp:nvSpPr>
        <dsp:cNvPr id="0" name=""/>
        <dsp:cNvSpPr/>
      </dsp:nvSpPr>
      <dsp:spPr>
        <a:xfrm>
          <a:off x="730505" y="3491219"/>
          <a:ext cx="544868" cy="544868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4C6C51-65E1-1A4B-A132-5860C214BA4A}">
      <dsp:nvSpPr>
        <dsp:cNvPr id="0" name=""/>
        <dsp:cNvSpPr/>
      </dsp:nvSpPr>
      <dsp:spPr>
        <a:xfrm>
          <a:off x="1431342" y="3925070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931A2E-CC12-FC41-9AD1-EF14AECE36F5}">
      <dsp:nvSpPr>
        <dsp:cNvPr id="0" name=""/>
        <dsp:cNvSpPr/>
      </dsp:nvSpPr>
      <dsp:spPr>
        <a:xfrm>
          <a:off x="1564834" y="3491219"/>
          <a:ext cx="374596" cy="37459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72C498-C8E9-2E46-9488-A3633784FAFC}">
      <dsp:nvSpPr>
        <dsp:cNvPr id="0" name=""/>
        <dsp:cNvSpPr/>
      </dsp:nvSpPr>
      <dsp:spPr>
        <a:xfrm>
          <a:off x="1898566" y="3958443"/>
          <a:ext cx="238379" cy="23837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DCBC24-5A95-DE4B-905C-FA4F230A3CBC}">
      <dsp:nvSpPr>
        <dsp:cNvPr id="0" name=""/>
        <dsp:cNvSpPr/>
      </dsp:nvSpPr>
      <dsp:spPr>
        <a:xfrm>
          <a:off x="2198925" y="3424472"/>
          <a:ext cx="544868" cy="544868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6A26F-7DD8-0E47-89C6-25BE5F7F9792}">
      <dsp:nvSpPr>
        <dsp:cNvPr id="0" name=""/>
        <dsp:cNvSpPr/>
      </dsp:nvSpPr>
      <dsp:spPr>
        <a:xfrm>
          <a:off x="2933135" y="3290980"/>
          <a:ext cx="374596" cy="374596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B7D118-93BA-3C4E-928F-49727D8F3B28}">
      <dsp:nvSpPr>
        <dsp:cNvPr id="0" name=""/>
        <dsp:cNvSpPr/>
      </dsp:nvSpPr>
      <dsp:spPr>
        <a:xfrm>
          <a:off x="3307731" y="2406620"/>
          <a:ext cx="1100137" cy="730814"/>
        </a:xfrm>
        <a:prstGeom prst="chevron">
          <a:avLst>
            <a:gd name="adj" fmla="val 6231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333F12-5C24-F945-9CF2-8EDFE5CEE4E8}">
      <dsp:nvSpPr>
        <dsp:cNvPr id="0" name=""/>
        <dsp:cNvSpPr/>
      </dsp:nvSpPr>
      <dsp:spPr>
        <a:xfrm>
          <a:off x="4207844" y="2373362"/>
          <a:ext cx="1100137" cy="797330"/>
        </a:xfrm>
        <a:prstGeom prst="chevron">
          <a:avLst>
            <a:gd name="adj" fmla="val 62310"/>
          </a:avLst>
        </a:prstGeom>
        <a:solidFill>
          <a:srgbClr val="C0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BF3EB8-CCDD-6843-9D64-9134A50D3D45}">
      <dsp:nvSpPr>
        <dsp:cNvPr id="0" name=""/>
        <dsp:cNvSpPr/>
      </dsp:nvSpPr>
      <dsp:spPr>
        <a:xfrm>
          <a:off x="5427997" y="1548314"/>
          <a:ext cx="2550318" cy="2550318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/>
            <a:t>Продукт-цифра-услуга</a:t>
          </a:r>
        </a:p>
      </dsp:txBody>
      <dsp:txXfrm>
        <a:off x="5801482" y="1921799"/>
        <a:ext cx="1803348" cy="18033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5BAC8-A207-1F40-BD91-3BFF00CC2D51}" type="datetimeFigureOut">
              <a:rPr lang="ru-RU" smtClean="0"/>
              <a:t>15.10.2023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A55AF-4BFE-0545-896E-C8B0F6B461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10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8AAD727-E36F-9340-BE86-DE3C7321A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6D0B7ED6-B49C-964D-B1F9-2C9660CEE4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6614233-7225-8A4E-B7F7-714E6076E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98B24-EAF5-A740-B735-53EF1CF1C24F}" type="datetime1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DEDC9C3-1446-3543-8746-D4500976D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439964B-E787-7E44-BA1D-1F2D7E1A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665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443B68B-EA6E-794F-A9BD-1BC01EF67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85A5FE95-4018-174D-8A78-AB6901DEAD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AD4ECE8-04A5-2342-9931-8FE58D748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FAA0B-6140-9D4A-B875-4BFAB86638D5}" type="datetime1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32EBEC-4292-414F-B63F-0CBEFC979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AB317D44-3C21-8A49-A081-30A468DEA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568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B39E7A36-04AF-E949-8B81-26AEFBC16A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766D420F-2F51-4E48-A29C-C58F48A5D7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54E07A68-8BDA-084E-9726-2EE81A8F3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9B77-8ABC-7144-A54A-9030E0C5AD9E}" type="datetime1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DB579D47-806B-4F45-A67D-57519804D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C027F9A-D825-C74C-9B02-9752CE3CF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7287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270E9BD-F54D-174C-AE0F-65BF6AB5C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AA65D1B-632C-8944-B656-57B40EFD51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60509DE-C029-644A-9BFA-F85F0CE9B3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979D99-BBA8-C240-84E9-F478180042B9}" type="datetime1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6D2B80C6-6121-9B47-A1E4-4D31A1274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30406A16-C273-D54C-BF02-C55FC92F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3384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D09EA60-BCAF-F644-BE8C-F70076B74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ED26A77-89DF-544C-BB8F-B742425603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DFA1D805-D711-C341-A92C-77B52A90E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1F7F7B-7FD4-DE40-A0D5-857876C79255}" type="datetime1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48BC3CB-7785-F146-8408-D852E29FC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1AA4FAE-077B-AF4E-BFFE-70C5EB483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07766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7B38F62-F1A8-0645-8D93-7FCB0CADC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69AFDFC7-EEA5-4C40-9613-5ED1BC8619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F4287EFA-7CCD-C544-BB86-428AC12579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DBBEF65-E579-C040-AFC5-3D479BF3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A0CAD-6701-DA43-B10D-DD5477639326}" type="datetime1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371E9AD9-B2E6-1144-98A3-0D4FBAF59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76578EF1-48CA-AE47-B187-C8BCB8264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972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9D4A6BF-FD94-774A-AB49-DC271837C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9DF6FEE8-FAAB-FF45-AADA-1845C28CC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6A7C98B0-B9AC-254D-84B4-4E81A90964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D29B640A-C6CD-7C40-A6E0-356191B0D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14D11A73-DA03-514B-875A-7ABEE583F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B97666FE-9752-2E4E-800E-67BB7CCDF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2C942-7226-D44F-B8F1-0F93C016BD64}" type="datetime1">
              <a:rPr lang="ru-RU" smtClean="0"/>
              <a:t>15.10.2023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BAD1B668-26E1-AF46-AB40-4D044405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64488CF3-7CBD-114F-8E0E-409B80913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991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913DDE4-2E28-C043-8BCF-B804F24E0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C0CAC134-7780-8E43-AE5F-51477273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3DE8DD-24BE-E84E-86D6-25677E8037AE}" type="datetime1">
              <a:rPr lang="ru-RU" smtClean="0"/>
              <a:t>15.10.2023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E53FA4AB-07CE-CF47-91AB-69ED987BC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F6376161-D6AA-9D4A-88D4-D8E387705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004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FCC5793-804C-0F46-B1FD-57707D79D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9C1D7-F967-9E47-AACC-7A786B88962B}" type="datetime1">
              <a:rPr lang="ru-RU" smtClean="0"/>
              <a:t>15.10.2023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E84A8E75-7E1C-864B-BD56-F7EF0573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02C74E3D-5B91-BF4F-A390-5F75C239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6383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C2FFF89-75DB-2346-A5A8-E8CD05EFF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52F1578C-6045-084D-AD1D-252CF4D7E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7E3A06B-A071-A34D-A176-EEDC83336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E7D66EDE-5F86-8D47-8F9F-FCF965E34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54F504-0C63-C944-A4FD-5DE3B2F505C9}" type="datetime1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DD7AEC57-92B5-B348-BB0B-15976D2CD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C9BDD115-6C2B-C544-B6E8-37412AC53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10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C7CA955-AFE7-3C45-8106-42E4102D4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F21FAB0A-940F-AA41-AB19-D94B120205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0EDB14CB-8B64-6148-A6F8-CA091BDB8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C9CDEE0-4932-9C43-ABDA-2393DDA95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6F694-D468-A742-A55E-2C6A62DEF3F3}" type="datetime1">
              <a:rPr lang="ru-RU" smtClean="0"/>
              <a:t>15.10.2023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66AD92D-EB2D-FB4D-B729-F2DDED588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C763FAB-C514-DC43-921E-AB70E3C7B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909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51445C7-1AF1-9E43-95FF-76EF35AEF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1479B866-C5E5-CD41-8BAF-AB0B153C9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C65B6991-5563-7246-9D43-77358DE62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22BE4-1CD0-3D4A-AA68-80D790808494}" type="datetime1">
              <a:rPr lang="ru-RU" smtClean="0"/>
              <a:t>15.10.2023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1C7E4D96-2E0C-1D42-A561-BB7AEEBC5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/>
              <a:t>РГУ нефти и газа (НИУ) имени И.М. Губкина 
10.04.2019 
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5F8DE0A-9620-0949-ACF4-9CFC1C163D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24C866-DB80-FB4E-9FEC-F69FFEF069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5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18" Type="http://schemas.microsoft.com/office/2007/relationships/diagramDrawing" Target="../diagrams/drawing4.xml"/><Relationship Id="rId3" Type="http://schemas.openxmlformats.org/officeDocument/2006/relationships/image" Target="../media/image13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17" Type="http://schemas.openxmlformats.org/officeDocument/2006/relationships/diagramColors" Target="../diagrams/colors4.xml"/><Relationship Id="rId2" Type="http://schemas.openxmlformats.org/officeDocument/2006/relationships/image" Target="../media/image3.tiff"/><Relationship Id="rId16" Type="http://schemas.openxmlformats.org/officeDocument/2006/relationships/diagramQuickStyle" Target="../diagrams/quickStyle4.xml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5" Type="http://schemas.openxmlformats.org/officeDocument/2006/relationships/diagramLayout" Target="../diagrams/layout4.xml"/><Relationship Id="rId10" Type="http://schemas.openxmlformats.org/officeDocument/2006/relationships/diagramLayout" Target="../diagrams/layout3.xml"/><Relationship Id="rId19" Type="http://schemas.openxmlformats.org/officeDocument/2006/relationships/image" Target="../media/image2.png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Relationship Id="rId14" Type="http://schemas.openxmlformats.org/officeDocument/2006/relationships/diagramData" Target="../diagrams/data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tiff"/><Relationship Id="rId7" Type="http://schemas.openxmlformats.org/officeDocument/2006/relationships/image" Target="../media/image2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tiff"/><Relationship Id="rId4" Type="http://schemas.openxmlformats.org/officeDocument/2006/relationships/image" Target="../media/image18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6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chart" Target="../charts/char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1.wdp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7EDD3D47-6B1D-6F4D-831C-0604AC772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54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E03B52D-430C-3446-A0E8-295730F07981}"/>
              </a:ext>
            </a:extLst>
          </p:cNvPr>
          <p:cNvSpPr txBox="1"/>
          <p:nvPr/>
        </p:nvSpPr>
        <p:spPr>
          <a:xfrm>
            <a:off x="1252936" y="2519661"/>
            <a:ext cx="59618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</a:t>
            </a:r>
            <a:r>
              <a:rPr lang="ru-RU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фровизация</a:t>
            </a:r>
            <a:r>
              <a:rPr lang="ru-RU" sz="6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</a:t>
            </a:r>
            <a:r>
              <a:rPr lang="ru-RU" sz="6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вилизация</a:t>
            </a:r>
            <a:endParaRPr lang="ru-RU" sz="6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гнутая влево стрелка 5">
            <a:extLst>
              <a:ext uri="{FF2B5EF4-FFF2-40B4-BE49-F238E27FC236}">
                <a16:creationId xmlns="" xmlns:a16="http://schemas.microsoft.com/office/drawing/2014/main" id="{33E72A2C-85EA-C94B-ADEB-8342734BAA6A}"/>
              </a:ext>
            </a:extLst>
          </p:cNvPr>
          <p:cNvSpPr/>
          <p:nvPr/>
        </p:nvSpPr>
        <p:spPr>
          <a:xfrm rot="10497532">
            <a:off x="7113954" y="3170536"/>
            <a:ext cx="985777" cy="1247219"/>
          </a:xfrm>
          <a:prstGeom prst="curvedRight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Выгнутая влево стрелка 6">
            <a:extLst>
              <a:ext uri="{FF2B5EF4-FFF2-40B4-BE49-F238E27FC236}">
                <a16:creationId xmlns="" xmlns:a16="http://schemas.microsoft.com/office/drawing/2014/main" id="{BF3D8A1C-E558-6B49-84B8-4445DC3339C7}"/>
              </a:ext>
            </a:extLst>
          </p:cNvPr>
          <p:cNvSpPr/>
          <p:nvPr/>
        </p:nvSpPr>
        <p:spPr>
          <a:xfrm>
            <a:off x="267159" y="3211434"/>
            <a:ext cx="985777" cy="1247219"/>
          </a:xfrm>
          <a:prstGeom prst="curvedRightArrow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2FE6E503-FEC8-684C-A44B-C87EBAC9F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AD0718-021B-284B-92E4-5A221F8B890D}"/>
              </a:ext>
            </a:extLst>
          </p:cNvPr>
          <p:cNvSpPr txBox="1"/>
          <p:nvPr/>
        </p:nvSpPr>
        <p:spPr>
          <a:xfrm>
            <a:off x="171451" y="4827260"/>
            <a:ext cx="75625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ИЭС</a:t>
            </a:r>
          </a:p>
          <a:p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 член Инженерной академии и РАЕН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 Бушуев В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E2D089-412D-4546-988F-77CD1B7564F4}"/>
              </a:ext>
            </a:extLst>
          </p:cNvPr>
          <p:cNvSpPr txBox="1"/>
          <p:nvPr/>
        </p:nvSpPr>
        <p:spPr>
          <a:xfrm>
            <a:off x="3744715" y="5889982"/>
            <a:ext cx="4702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РГУ нефти и газа (НИУ) имени И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Губкина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.04.2019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68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B177B020-75D4-474A-B149-6DB5F16F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DAB519-C237-8048-A561-18C6D2857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938" cy="6858000"/>
          </a:xfrm>
          <a:prstGeom prst="rect">
            <a:avLst/>
          </a:prstGeom>
        </p:spPr>
      </p:pic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FC8F840B-2E27-1D47-A678-F4A97419DF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062"/>
          <a:stretch/>
        </p:blipFill>
        <p:spPr>
          <a:xfrm>
            <a:off x="178798" y="4455622"/>
            <a:ext cx="11894140" cy="24260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6EC7DF-0006-6446-9BE5-D539384CD7D0}"/>
              </a:ext>
            </a:extLst>
          </p:cNvPr>
          <p:cNvSpPr txBox="1"/>
          <p:nvPr/>
        </p:nvSpPr>
        <p:spPr>
          <a:xfrm>
            <a:off x="4570615" y="136525"/>
            <a:ext cx="2625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Гибридный мир</a:t>
            </a:r>
          </a:p>
        </p:txBody>
      </p:sp>
      <p:graphicFrame>
        <p:nvGraphicFramePr>
          <p:cNvPr id="12" name="Схема 11">
            <a:extLst>
              <a:ext uri="{FF2B5EF4-FFF2-40B4-BE49-F238E27FC236}">
                <a16:creationId xmlns="" xmlns:a16="http://schemas.microsoft.com/office/drawing/2014/main" id="{C352FE34-B3CB-4A4D-AC38-1EF31A5B17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997684"/>
              </p:ext>
            </p:extLst>
          </p:nvPr>
        </p:nvGraphicFramePr>
        <p:xfrm>
          <a:off x="-774272" y="429947"/>
          <a:ext cx="5637183" cy="478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3" name="Схема 12">
            <a:extLst>
              <a:ext uri="{FF2B5EF4-FFF2-40B4-BE49-F238E27FC236}">
                <a16:creationId xmlns="" xmlns:a16="http://schemas.microsoft.com/office/drawing/2014/main" id="{76E0288E-D314-6F40-A59D-5E53D251D3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106535"/>
              </p:ext>
            </p:extLst>
          </p:nvPr>
        </p:nvGraphicFramePr>
        <p:xfrm>
          <a:off x="3303721" y="554148"/>
          <a:ext cx="5637183" cy="478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14" name="Схема 13">
            <a:extLst>
              <a:ext uri="{FF2B5EF4-FFF2-40B4-BE49-F238E27FC236}">
                <a16:creationId xmlns="" xmlns:a16="http://schemas.microsoft.com/office/drawing/2014/main" id="{AE561DD4-8224-D141-97C4-613CC24EB9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3951370"/>
              </p:ext>
            </p:extLst>
          </p:nvPr>
        </p:nvGraphicFramePr>
        <p:xfrm>
          <a:off x="7381215" y="601396"/>
          <a:ext cx="5637183" cy="4781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A6B26BDE-65DC-C541-9A17-238D28D2987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57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FFE88E9A-F0CB-B545-BA7F-C2342B06A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E98176D-DB1E-3641-81FC-1B3EAA6AC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5388AB3-B763-6741-8A20-ABE0B13B122F}"/>
              </a:ext>
            </a:extLst>
          </p:cNvPr>
          <p:cNvSpPr txBox="1"/>
          <p:nvPr/>
        </p:nvSpPr>
        <p:spPr>
          <a:xfrm>
            <a:off x="3764378" y="136525"/>
            <a:ext cx="4389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 в экономике</a:t>
            </a:r>
          </a:p>
        </p:txBody>
      </p:sp>
      <p:graphicFrame>
        <p:nvGraphicFramePr>
          <p:cNvPr id="5" name="Схема 4">
            <a:extLst>
              <a:ext uri="{FF2B5EF4-FFF2-40B4-BE49-F238E27FC236}">
                <a16:creationId xmlns="" xmlns:a16="http://schemas.microsoft.com/office/drawing/2014/main" id="{24D8121B-EB92-344E-83DC-AB8BDBA4EA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4799400"/>
              </p:ext>
            </p:extLst>
          </p:nvPr>
        </p:nvGraphicFramePr>
        <p:xfrm>
          <a:off x="25400" y="-50403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с двумя учесеченными противолежащими углами 5">
            <a:extLst>
              <a:ext uri="{FF2B5EF4-FFF2-40B4-BE49-F238E27FC236}">
                <a16:creationId xmlns="" xmlns:a16="http://schemas.microsoft.com/office/drawing/2014/main" id="{7F5037E1-0AD3-C54A-BC27-46E76BB4AA80}"/>
              </a:ext>
            </a:extLst>
          </p:cNvPr>
          <p:cNvSpPr/>
          <p:nvPr/>
        </p:nvSpPr>
        <p:spPr>
          <a:xfrm>
            <a:off x="0" y="4144721"/>
            <a:ext cx="12166600" cy="2576753"/>
          </a:xfrm>
          <a:prstGeom prst="snip2DiagRect">
            <a:avLst/>
          </a:prstGeom>
          <a:solidFill>
            <a:srgbClr val="C0000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-Интернет-вещей (умные продукты)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рынок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Блокчейн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-технологии</a:t>
            </a:r>
          </a:p>
          <a:p>
            <a:pPr algn="ctr"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Криптовалюта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(энергетические деньги)</a:t>
            </a:r>
          </a:p>
          <a:p>
            <a:pPr marL="342900" indent="-342900" algn="ctr">
              <a:lnSpc>
                <a:spcPct val="150000"/>
              </a:lnSpc>
              <a:buFontTx/>
              <a:buChar char="-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Слияние реального и вербального мира</a:t>
            </a:r>
          </a:p>
          <a:p>
            <a:pPr marL="342900" indent="-342900" algn="ctr">
              <a:buFontTx/>
              <a:buChar char="-"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A107064C-899B-E84E-B2C4-A86489C51A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F7BE467B-5499-A242-AB60-1B6C5069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A9C1EB3-3DD2-F840-8398-5A4BBB6D20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8850" y="831850"/>
            <a:ext cx="5194300" cy="5194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2E0654F-A64E-8940-8714-6CFB27A1E565}"/>
              </a:ext>
            </a:extLst>
          </p:cNvPr>
          <p:cNvSpPr txBox="1"/>
          <p:nvPr/>
        </p:nvSpPr>
        <p:spPr>
          <a:xfrm>
            <a:off x="3764378" y="136525"/>
            <a:ext cx="48553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эко-отношений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71F7A762-2861-0D41-A94A-84AA63EAB2F4}"/>
              </a:ext>
            </a:extLst>
          </p:cNvPr>
          <p:cNvSpPr/>
          <p:nvPr/>
        </p:nvSpPr>
        <p:spPr>
          <a:xfrm>
            <a:off x="6759666" y="659745"/>
            <a:ext cx="6177708" cy="455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модели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природоподобных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 и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утил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отходов с оценкой их</a:t>
            </a:r>
          </a:p>
          <a:p>
            <a:pPr>
              <a:lnSpc>
                <a:spcPct val="250000"/>
              </a:lnSpc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вторичного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ресурса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Социоприродные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циклы и их цифр-е</a:t>
            </a:r>
          </a:p>
          <a:p>
            <a:pPr>
              <a:lnSpc>
                <a:spcPct val="250000"/>
              </a:lnSpc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двойники (волн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Элиотта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20A6780A-2C99-FA47-B726-976567582FE3}"/>
              </a:ext>
            </a:extLst>
          </p:cNvPr>
          <p:cNvCxnSpPr/>
          <p:nvPr/>
        </p:nvCxnSpPr>
        <p:spPr>
          <a:xfrm flipV="1">
            <a:off x="2809702" y="2161309"/>
            <a:ext cx="3286298" cy="4987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4862CC18-6DE8-784D-9094-EE795E1E5272}"/>
              </a:ext>
            </a:extLst>
          </p:cNvPr>
          <p:cNvCxnSpPr>
            <a:cxnSpLocks/>
          </p:cNvCxnSpPr>
          <p:nvPr/>
        </p:nvCxnSpPr>
        <p:spPr>
          <a:xfrm flipV="1">
            <a:off x="5406852" y="2161309"/>
            <a:ext cx="663666" cy="19572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FD5EF12D-C868-694D-A85B-A78407EB0FA6}"/>
              </a:ext>
            </a:extLst>
          </p:cNvPr>
          <p:cNvCxnSpPr>
            <a:cxnSpLocks/>
          </p:cNvCxnSpPr>
          <p:nvPr/>
        </p:nvCxnSpPr>
        <p:spPr>
          <a:xfrm flipV="1">
            <a:off x="5333384" y="2161309"/>
            <a:ext cx="737134" cy="3224026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="" xmlns:a16="http://schemas.microsoft.com/office/drawing/2014/main" id="{D25D4E98-97A3-AE45-9715-AD6B41FBD378}"/>
              </a:ext>
            </a:extLst>
          </p:cNvPr>
          <p:cNvCxnSpPr>
            <a:cxnSpLocks/>
          </p:cNvCxnSpPr>
          <p:nvPr/>
        </p:nvCxnSpPr>
        <p:spPr>
          <a:xfrm flipV="1">
            <a:off x="6052210" y="1472666"/>
            <a:ext cx="860803" cy="71342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="" xmlns:a16="http://schemas.microsoft.com/office/drawing/2014/main" id="{D7174323-1BC5-9D4C-8A9B-A926E930DE45}"/>
              </a:ext>
            </a:extLst>
          </p:cNvPr>
          <p:cNvCxnSpPr>
            <a:cxnSpLocks/>
          </p:cNvCxnSpPr>
          <p:nvPr/>
        </p:nvCxnSpPr>
        <p:spPr>
          <a:xfrm>
            <a:off x="6052210" y="2176463"/>
            <a:ext cx="732938" cy="185776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DCF5E2DB-51D5-6740-9F55-7C1D932A8535}"/>
              </a:ext>
            </a:extLst>
          </p:cNvPr>
          <p:cNvSpPr/>
          <p:nvPr/>
        </p:nvSpPr>
        <p:spPr>
          <a:xfrm>
            <a:off x="256342" y="1988627"/>
            <a:ext cx="6177708" cy="455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Экоса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климата (с помощью </a:t>
            </a: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250000"/>
              </a:lnSpc>
            </a:pPr>
            <a:r>
              <a:rPr lang="en-U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энергетических связей в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экосе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Цифровые модели недр и </a:t>
            </a:r>
            <a:r>
              <a:rPr lang="ru-RU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среды</a:t>
            </a:r>
          </a:p>
          <a:p>
            <a:pPr>
              <a:lnSpc>
                <a:spcPct val="250000"/>
              </a:lnSpc>
            </a:pPr>
            <a:endParaRPr lang="ru-RU" sz="2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="" xmlns:a16="http://schemas.microsoft.com/office/drawing/2014/main" id="{32DE8C3E-666C-0C45-8C80-4CC728D46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29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83189F22-E48C-CE40-BB16-6CD99E7E3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7207764-D8A6-FB46-A2D7-2D743E9BF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F039DD4-8956-B248-9EDD-C9FE1785F102}"/>
              </a:ext>
            </a:extLst>
          </p:cNvPr>
          <p:cNvSpPr txBox="1"/>
          <p:nvPr/>
        </p:nvSpPr>
        <p:spPr>
          <a:xfrm>
            <a:off x="3764378" y="136525"/>
            <a:ext cx="4449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Цифровизация</a:t>
            </a:r>
            <a:r>
              <a:rPr lang="en-US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энергетике</a:t>
            </a:r>
          </a:p>
        </p:txBody>
      </p:sp>
      <p:sp>
        <p:nvSpPr>
          <p:cNvPr id="5" name="Прямоугольник с двумя учесеченными противолежащими углами 4">
            <a:extLst>
              <a:ext uri="{FF2B5EF4-FFF2-40B4-BE49-F238E27FC236}">
                <a16:creationId xmlns="" xmlns:a16="http://schemas.microsoft.com/office/drawing/2014/main" id="{C1C4CCD9-5A71-8546-AFA3-D9FE8A349584}"/>
              </a:ext>
            </a:extLst>
          </p:cNvPr>
          <p:cNvSpPr/>
          <p:nvPr/>
        </p:nvSpPr>
        <p:spPr>
          <a:xfrm>
            <a:off x="-1" y="930166"/>
            <a:ext cx="8324193" cy="5927834"/>
          </a:xfrm>
          <a:prstGeom prst="snip2DiagRect">
            <a:avLst/>
          </a:prstGeom>
          <a:solidFill>
            <a:srgbClr val="C00000">
              <a:alpha val="5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9BF1ED2E-9CA9-124B-9404-4471C4F3DF15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86406" y="1278086"/>
            <a:ext cx="1148256" cy="11482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C93D781B-6383-F341-A55D-42B655D97428}"/>
              </a:ext>
            </a:extLst>
          </p:cNvPr>
          <p:cNvSpPr txBox="1"/>
          <p:nvPr/>
        </p:nvSpPr>
        <p:spPr>
          <a:xfrm>
            <a:off x="1457419" y="1482882"/>
            <a:ext cx="56080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Синергия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цифровая модель всех силовых</a:t>
            </a:r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информационных и когнитивных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энергетических</a:t>
            </a:r>
            <a:b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37968EC5-2A77-A74A-B98F-5A0B938B137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86406" y="2764662"/>
            <a:ext cx="925786" cy="9257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D1490C5-6A59-D748-A171-CAEDFB01A168}"/>
              </a:ext>
            </a:extLst>
          </p:cNvPr>
          <p:cNvSpPr txBox="1"/>
          <p:nvPr/>
        </p:nvSpPr>
        <p:spPr>
          <a:xfrm>
            <a:off x="1316064" y="2721464"/>
            <a:ext cx="3776611" cy="96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в темпе процесса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Мультиагентное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управление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F048A46-E294-CA48-A29C-6780D09032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751" y="4037816"/>
            <a:ext cx="873510" cy="873510"/>
          </a:xfrm>
          <a:prstGeom prst="ellipse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C1790160-903A-F642-AD78-DE8A54922246}"/>
              </a:ext>
            </a:extLst>
          </p:cNvPr>
          <p:cNvSpPr/>
          <p:nvPr/>
        </p:nvSpPr>
        <p:spPr>
          <a:xfrm>
            <a:off x="1316064" y="3989358"/>
            <a:ext cx="5139420" cy="96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модель накопителей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энергетическая инфраструктура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9FBB4FDF-AD71-194C-AE4C-E4326D993D3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415060" y="5157897"/>
            <a:ext cx="1336690" cy="1336690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43FA83E3-73BC-8547-8F37-6551FEF3E817}"/>
              </a:ext>
            </a:extLst>
          </p:cNvPr>
          <p:cNvSpPr/>
          <p:nvPr/>
        </p:nvSpPr>
        <p:spPr>
          <a:xfrm>
            <a:off x="1704177" y="5170710"/>
            <a:ext cx="6674263" cy="1421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Пассионарность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энергетических оазисов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Новая модель энергетической интеграции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Сетевая интеграция распределенных сетей (Смарт </a:t>
            </a:r>
            <a:r>
              <a:rPr lang="ru-RU" sz="2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Грид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2D70BDD5-BC64-454C-B20F-D4976E9065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4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РГУ нефти и газа (НИУ) имени И.М. Губкина 
10.04.2019 
</a:t>
            </a:r>
            <a:endParaRPr lang="ru-RU"/>
          </a:p>
        </p:txBody>
      </p:sp>
      <p:pic>
        <p:nvPicPr>
          <p:cNvPr id="3074" name="Picture 2" descr="C:\Users\Vital\AppData\Local\Microsoft\Windows\INetCache\Content.Outlook\I8K36Q3O\3 (00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46" y="63912"/>
            <a:ext cx="11641016" cy="67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8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7BCAB92E-E5E9-BC4F-8A9A-0BB075CD2A54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Смарт грид</a:t>
            </a:r>
          </a:p>
        </p:txBody>
      </p:sp>
      <p:pic>
        <p:nvPicPr>
          <p:cNvPr id="4" name="Рисунок 3" descr="Изображение выглядит как карта, текст&#10;&#10;Автоматически созданное описание">
            <a:extLst>
              <a:ext uri="{FF2B5EF4-FFF2-40B4-BE49-F238E27FC236}">
                <a16:creationId xmlns="" xmlns:a16="http://schemas.microsoft.com/office/drawing/2014/main" id="{8895A4C0-FB69-534C-A296-8C4BC9427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809" y="1675227"/>
            <a:ext cx="8450382" cy="4394199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E121F4FF-FC72-4E4F-A574-EB7B8B1BF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РГУ нефти и газа (НИУ) имени И.М. Губкина 
10.04.2019 
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7219D437-E84F-D842-B4D0-5B9FAAC6C7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1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4AC5506-6312-4701-8D3C-40187889A94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C2BFB8AF-A360-1246-8070-3EEEF983F51C}"/>
              </a:ext>
            </a:extLst>
          </p:cNvPr>
          <p:cNvSpPr txBox="1"/>
          <p:nvPr/>
        </p:nvSpPr>
        <p:spPr>
          <a:xfrm>
            <a:off x="556532" y="620021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200" kern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Азиатское энергетическое кольцо</a:t>
            </a:r>
            <a:endParaRPr lang="en-US" sz="3200" kern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FC037149-5ECF-F941-BD89-59F162041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55" y="1427606"/>
            <a:ext cx="11210289" cy="5324887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7A83FAC-26CC-CE42-9147-3F7C97418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РГУ нефти и газа (НИУ) имени И.М. Губкина 
10.04.2019 
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EDCD6C3-9AA4-644D-BF03-3B103E965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77A95AE0-1A00-5541-8FB4-2D81191C1D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51" b="6165"/>
          <a:stretch/>
        </p:blipFill>
        <p:spPr>
          <a:xfrm>
            <a:off x="96253" y="1293708"/>
            <a:ext cx="11983368" cy="5431536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26AA03E7-5751-EB40-A1E9-5B7B6F72F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00">
                <a:solidFill>
                  <a:srgbClr val="FFFFFF"/>
                </a:solidFill>
              </a:rPr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B21EF15-4F91-8D48-B927-F28897416D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92998" y="1108958"/>
            <a:ext cx="662559" cy="948664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="" xmlns:a16="http://schemas.microsoft.com/office/drawing/2014/main" id="{4620E392-7EFC-D54F-BA84-DC8D1E39C9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0" t="1342" r="68125" b="79086"/>
          <a:stretch/>
        </p:blipFill>
        <p:spPr>
          <a:xfrm>
            <a:off x="1731798" y="-76195"/>
            <a:ext cx="2228088" cy="14545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D7B8E0-8E9A-AE4F-A2D2-2633474EABDC}"/>
              </a:ext>
            </a:extLst>
          </p:cNvPr>
          <p:cNvSpPr txBox="1"/>
          <p:nvPr/>
        </p:nvSpPr>
        <p:spPr>
          <a:xfrm>
            <a:off x="2238566" y="-1454163"/>
            <a:ext cx="11554351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2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Эргатическая</a:t>
            </a:r>
            <a:r>
              <a:rPr lang="ru-RU" sz="3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система = человеко-машинная </a:t>
            </a:r>
            <a:r>
              <a:rPr lang="ru-RU" sz="32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энергоинформационная (цифровая) система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2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ru-RU" sz="3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производства и жизнедеятельности</a:t>
            </a:r>
            <a:endParaRPr lang="en-US" sz="32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07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1B2258F-86CA-4D4D-8270-BC05FCDEBFB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8A5D803-C7C7-BB48-8C6D-347743E13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546" b="1518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353ED73-D6BD-1340-9D3B-65EB8CDBF480}"/>
              </a:ext>
            </a:extLst>
          </p:cNvPr>
          <p:cNvSpPr txBox="1"/>
          <p:nvPr/>
        </p:nvSpPr>
        <p:spPr>
          <a:xfrm>
            <a:off x="1524000" y="11223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Цифровизация</a:t>
            </a:r>
            <a:r>
              <a: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в</a:t>
            </a:r>
            <a:r>
              <a: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en-US" sz="6000" dirty="0" err="1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геополитике</a:t>
            </a:r>
            <a:endParaRPr lang="en-US" sz="6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30BF1232-1FD4-5247-831F-E2BB59CD5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РГУ нефти и газа (НИУ) имени И.М. Губкина 
10.04.2019 
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A155DC7-105D-8446-8008-564667AA7B68}"/>
              </a:ext>
            </a:extLst>
          </p:cNvPr>
          <p:cNvSpPr txBox="1"/>
          <p:nvPr/>
        </p:nvSpPr>
        <p:spPr>
          <a:xfrm>
            <a:off x="4521754" y="268799"/>
            <a:ext cx="32623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Два направления</a:t>
            </a:r>
            <a:r>
              <a:rPr lang="en-US" sz="3200" dirty="0"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dirty="0"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F51D252-32CE-4D4E-ACEE-B8ACC77B66A2}"/>
              </a:ext>
            </a:extLst>
          </p:cNvPr>
          <p:cNvSpPr txBox="1"/>
          <p:nvPr/>
        </p:nvSpPr>
        <p:spPr>
          <a:xfrm>
            <a:off x="163599" y="1110696"/>
            <a:ext cx="57891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highlight>
                  <a:srgbClr val="800000"/>
                </a:highlight>
              </a:rPr>
              <a:t>От ресурсной глобализации к технологической и</a:t>
            </a:r>
          </a:p>
          <a:p>
            <a:r>
              <a:rPr lang="ru-RU" sz="2000" dirty="0">
                <a:highlight>
                  <a:srgbClr val="800000"/>
                </a:highlight>
              </a:rPr>
              <a:t>Ментальной регионализации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A37242A-5CA1-DE4B-93BE-23DB860CEEB5}"/>
              </a:ext>
            </a:extLst>
          </p:cNvPr>
          <p:cNvSpPr txBox="1"/>
          <p:nvPr/>
        </p:nvSpPr>
        <p:spPr>
          <a:xfrm>
            <a:off x="8091249" y="1163261"/>
            <a:ext cx="3252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highlight>
                  <a:srgbClr val="800000"/>
                </a:highlight>
              </a:rPr>
              <a:t>Информационные войны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="" xmlns:a16="http://schemas.microsoft.com/office/drawing/2014/main" id="{79DADACB-A36B-D142-B835-A4C15C4DBC8E}"/>
              </a:ext>
            </a:extLst>
          </p:cNvPr>
          <p:cNvSpPr/>
          <p:nvPr/>
        </p:nvSpPr>
        <p:spPr>
          <a:xfrm>
            <a:off x="3042745" y="4272455"/>
            <a:ext cx="851338" cy="81980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="" xmlns:a16="http://schemas.microsoft.com/office/drawing/2014/main" id="{3465A3C7-7116-204B-AC3B-9FE19CF1B8C2}"/>
              </a:ext>
            </a:extLst>
          </p:cNvPr>
          <p:cNvSpPr/>
          <p:nvPr/>
        </p:nvSpPr>
        <p:spPr>
          <a:xfrm>
            <a:off x="3612931" y="4272454"/>
            <a:ext cx="851338" cy="81980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="" xmlns:a16="http://schemas.microsoft.com/office/drawing/2014/main" id="{46A5A252-8870-4E4C-B7B7-D45019A7E0A7}"/>
              </a:ext>
            </a:extLst>
          </p:cNvPr>
          <p:cNvSpPr/>
          <p:nvPr/>
        </p:nvSpPr>
        <p:spPr>
          <a:xfrm>
            <a:off x="4184409" y="4268791"/>
            <a:ext cx="851338" cy="81980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="" xmlns:a16="http://schemas.microsoft.com/office/drawing/2014/main" id="{31FD414F-FEC8-EE42-BC82-2FEE63F509C3}"/>
              </a:ext>
            </a:extLst>
          </p:cNvPr>
          <p:cNvSpPr/>
          <p:nvPr/>
        </p:nvSpPr>
        <p:spPr>
          <a:xfrm>
            <a:off x="4755887" y="4272454"/>
            <a:ext cx="851338" cy="81980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="" xmlns:a16="http://schemas.microsoft.com/office/drawing/2014/main" id="{A6E4E23B-43DE-2A49-B773-1CC10DFCB3D3}"/>
              </a:ext>
            </a:extLst>
          </p:cNvPr>
          <p:cNvSpPr/>
          <p:nvPr/>
        </p:nvSpPr>
        <p:spPr>
          <a:xfrm>
            <a:off x="5326106" y="4276117"/>
            <a:ext cx="851338" cy="81980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777C3FC-3CBD-2948-B27A-DF0FF2BE9303}"/>
              </a:ext>
            </a:extLst>
          </p:cNvPr>
          <p:cNvSpPr txBox="1"/>
          <p:nvPr/>
        </p:nvSpPr>
        <p:spPr>
          <a:xfrm>
            <a:off x="6230647" y="4436372"/>
            <a:ext cx="5014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highlight>
                  <a:srgbClr val="800000"/>
                </a:highlight>
              </a:rPr>
              <a:t>ПЯТЬ КОЛЕЦ ПОЛКОВНИКА УОРДЕНА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0A0AFCF-127F-4346-A3E9-B8162249092B}"/>
              </a:ext>
            </a:extLst>
          </p:cNvPr>
          <p:cNvSpPr txBox="1"/>
          <p:nvPr/>
        </p:nvSpPr>
        <p:spPr>
          <a:xfrm>
            <a:off x="123815" y="3545671"/>
            <a:ext cx="355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highlight>
                  <a:srgbClr val="800000"/>
                </a:highlight>
              </a:rPr>
              <a:t>Дезориентация противника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906180A7-FBF2-0E40-B589-53DABB67F5B9}"/>
              </a:ext>
            </a:extLst>
          </p:cNvPr>
          <p:cNvSpPr txBox="1"/>
          <p:nvPr/>
        </p:nvSpPr>
        <p:spPr>
          <a:xfrm>
            <a:off x="123815" y="5465730"/>
            <a:ext cx="4653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highlight>
                  <a:srgbClr val="800000"/>
                </a:highlight>
              </a:rPr>
              <a:t>Дестабилизация системы управления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DFBB4FD-3E16-3143-AC3D-29EB0264B355}"/>
              </a:ext>
            </a:extLst>
          </p:cNvPr>
          <p:cNvSpPr txBox="1"/>
          <p:nvPr/>
        </p:nvSpPr>
        <p:spPr>
          <a:xfrm>
            <a:off x="2759570" y="6313739"/>
            <a:ext cx="5133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highlight>
                  <a:srgbClr val="800000"/>
                </a:highlight>
              </a:rPr>
              <a:t>Дезорганизация информационных связей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CA539DA-3B8B-DE45-B4EF-7D35EDB316E0}"/>
              </a:ext>
            </a:extLst>
          </p:cNvPr>
          <p:cNvSpPr txBox="1"/>
          <p:nvPr/>
        </p:nvSpPr>
        <p:spPr>
          <a:xfrm>
            <a:off x="5457105" y="5777105"/>
            <a:ext cx="47348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highlight>
                  <a:srgbClr val="800000"/>
                </a:highlight>
              </a:rPr>
              <a:t>Деградация производственных связей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AE5DA963-EC28-B540-8F3A-3E0E57D3E41D}"/>
              </a:ext>
            </a:extLst>
          </p:cNvPr>
          <p:cNvSpPr txBox="1"/>
          <p:nvPr/>
        </p:nvSpPr>
        <p:spPr>
          <a:xfrm>
            <a:off x="6738218" y="5294629"/>
            <a:ext cx="31918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ru-RU" sz="2000" dirty="0">
                <a:highlight>
                  <a:srgbClr val="800000"/>
                </a:highlight>
              </a:rPr>
              <a:t>Депопуляция населения</a:t>
            </a:r>
          </a:p>
        </p:txBody>
      </p:sp>
      <p:cxnSp>
        <p:nvCxnSpPr>
          <p:cNvPr id="21" name="Прямая соединительная линия 20">
            <a:extLst>
              <a:ext uri="{FF2B5EF4-FFF2-40B4-BE49-F238E27FC236}">
                <a16:creationId xmlns="" xmlns:a16="http://schemas.microsoft.com/office/drawing/2014/main" id="{97F7A659-ABFD-0142-9F77-005B8C1D9D43}"/>
              </a:ext>
            </a:extLst>
          </p:cNvPr>
          <p:cNvCxnSpPr/>
          <p:nvPr/>
        </p:nvCxnSpPr>
        <p:spPr>
          <a:xfrm>
            <a:off x="2928938" y="3945781"/>
            <a:ext cx="539476" cy="798524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A7FB4012-5694-624C-8DAF-4B956C572831}"/>
              </a:ext>
            </a:extLst>
          </p:cNvPr>
          <p:cNvCxnSpPr>
            <a:cxnSpLocks/>
          </p:cNvCxnSpPr>
          <p:nvPr/>
        </p:nvCxnSpPr>
        <p:spPr>
          <a:xfrm flipH="1">
            <a:off x="4007890" y="4667205"/>
            <a:ext cx="9988" cy="662001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>
            <a:extLst>
              <a:ext uri="{FF2B5EF4-FFF2-40B4-BE49-F238E27FC236}">
                <a16:creationId xmlns="" xmlns:a16="http://schemas.microsoft.com/office/drawing/2014/main" id="{8B3E6834-C2CB-4C4D-81EA-2692ED551FE0}"/>
              </a:ext>
            </a:extLst>
          </p:cNvPr>
          <p:cNvCxnSpPr>
            <a:cxnSpLocks/>
          </p:cNvCxnSpPr>
          <p:nvPr/>
        </p:nvCxnSpPr>
        <p:spPr>
          <a:xfrm>
            <a:off x="4554454" y="4744305"/>
            <a:ext cx="718449" cy="1495003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="" xmlns:a16="http://schemas.microsoft.com/office/drawing/2014/main" id="{69F32EA5-507F-9846-B406-3CC70FB7E421}"/>
              </a:ext>
            </a:extLst>
          </p:cNvPr>
          <p:cNvCxnSpPr>
            <a:cxnSpLocks/>
          </p:cNvCxnSpPr>
          <p:nvPr/>
        </p:nvCxnSpPr>
        <p:spPr>
          <a:xfrm>
            <a:off x="5147763" y="4725407"/>
            <a:ext cx="781821" cy="97726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ACA4503B-3B7A-2848-A978-CC284360FD74}"/>
              </a:ext>
            </a:extLst>
          </p:cNvPr>
          <p:cNvCxnSpPr>
            <a:cxnSpLocks/>
          </p:cNvCxnSpPr>
          <p:nvPr/>
        </p:nvCxnSpPr>
        <p:spPr>
          <a:xfrm>
            <a:off x="5751742" y="4656991"/>
            <a:ext cx="879881" cy="699547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770FD3F2-E63F-F54A-9BC9-B5D60C112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100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E2E791B4-3B1C-6649-B21F-DD5343F37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5" name="Рисунок 4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="" xmlns:a16="http://schemas.microsoft.com/office/drawing/2014/main" id="{B1915BE3-E219-A74A-AB4E-5E3D2F8ABE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866214"/>
            <a:ext cx="10215562" cy="58552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0086F46-4719-FF40-8736-2B025B25EE12}"/>
              </a:ext>
            </a:extLst>
          </p:cNvPr>
          <p:cNvSpPr txBox="1"/>
          <p:nvPr/>
        </p:nvSpPr>
        <p:spPr>
          <a:xfrm>
            <a:off x="3308634" y="144462"/>
            <a:ext cx="557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Три типа цивилизационных систем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EBC892F-D151-514F-9DE9-1D7FEEEC11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48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61BE126-C5C1-9042-8EA1-2FEA86AF0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" y="5737498"/>
            <a:ext cx="120729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048F57A-9B68-7540-9588-EB964B14AC57}"/>
              </a:ext>
            </a:extLst>
          </p:cNvPr>
          <p:cNvSpPr txBox="1"/>
          <p:nvPr/>
        </p:nvSpPr>
        <p:spPr>
          <a:xfrm>
            <a:off x="1778503" y="225477"/>
            <a:ext cx="8855389" cy="875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0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Новые</a:t>
            </a:r>
            <a:r>
              <a:rPr lang="ru-RU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09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509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старые</a:t>
            </a:r>
            <a:r>
              <a:rPr lang="ru-RU" sz="509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термины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6D7D60-EE01-BF4D-A612-6068FB6F67A7}"/>
              </a:ext>
            </a:extLst>
          </p:cNvPr>
          <p:cNvSpPr txBox="1"/>
          <p:nvPr/>
        </p:nvSpPr>
        <p:spPr>
          <a:xfrm>
            <a:off x="441186" y="934330"/>
            <a:ext cx="11667837" cy="4802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9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Циркуляция</a:t>
            </a:r>
            <a:r>
              <a:rPr lang="ru-RU" sz="2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3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3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403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3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3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энергия</a:t>
            </a:r>
            <a:r>
              <a:rPr lang="en-US" sz="403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3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рк</a:t>
            </a:r>
            <a:r>
              <a:rPr lang="ru-RU" sz="403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река) – </a:t>
            </a:r>
            <a:r>
              <a:rPr lang="ru-RU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поток</a:t>
            </a:r>
            <a:r>
              <a:rPr lang="ru-RU" sz="403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энергии</a:t>
            </a:r>
            <a:endParaRPr lang="ru-RU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5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Цикл</a:t>
            </a:r>
            <a:r>
              <a:rPr lang="ru-RU" sz="4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40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405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-энергия</a:t>
            </a:r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</a:t>
            </a:r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колесо) – </a:t>
            </a:r>
            <a:r>
              <a:rPr lang="ru-RU" sz="3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кругооборот энергии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Цифра (</a:t>
            </a:r>
            <a:r>
              <a:rPr lang="ru-RU" sz="40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405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энергия</a:t>
            </a:r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фр</a:t>
            </a:r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форма</a:t>
            </a:r>
            <a:r>
              <a:rPr lang="ru-RU" sz="4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05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Цивилизация</a:t>
            </a:r>
            <a:r>
              <a:rPr lang="ru-RU" sz="4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405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</a:t>
            </a:r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энергия</a:t>
            </a:r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вил</a:t>
            </a:r>
            <a:r>
              <a:rPr lang="en-US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405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владеть) </a:t>
            </a:r>
            <a:r>
              <a:rPr lang="ru-RU" sz="405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БЭС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4800" dirty="0" err="1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</a:t>
            </a:r>
            <a:r>
              <a:rPr lang="ru-RU" sz="4800" u="sng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фр</a:t>
            </a:r>
            <a:r>
              <a:rPr lang="ru-RU" sz="480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овизация</a:t>
            </a:r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</a:t>
            </a:r>
            <a:r>
              <a:rPr lang="ru-RU" sz="4400" u="sng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>
                  <a:solidFill>
                    <a:srgbClr val="C00000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форм</a:t>
            </a:r>
            <a:r>
              <a:rPr lang="ru-RU" sz="4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атизация </a:t>
            </a:r>
            <a:r>
              <a:rPr lang="ru-RU" sz="3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цивилизации   </a:t>
            </a:r>
            <a:endParaRPr lang="ru-RU" sz="3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BE1C3AE-9BF1-CC48-8097-06840729A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РГУ нефти и газа (НИУ) имени И.М. Губкина 
10.04.2019 
</a:t>
            </a:r>
            <a:endParaRPr lang="ru-RU"/>
          </a:p>
        </p:txBody>
      </p:sp>
      <p:pic>
        <p:nvPicPr>
          <p:cNvPr id="5122" name="Picture 2" descr="C:\Users\Vital\AppData\Local\Microsoft\Windows\INetCache\Content.Outlook\I8K36Q3O\5 (00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" y="-113831"/>
            <a:ext cx="11115675" cy="866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52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7 слайд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AFAD37-54EB-0348-A5A7-707A65A2EBC4}"/>
              </a:ext>
            </a:extLst>
          </p:cNvPr>
          <p:cNvSpPr txBox="1"/>
          <p:nvPr/>
        </p:nvSpPr>
        <p:spPr>
          <a:xfrm>
            <a:off x="557247" y="2074997"/>
            <a:ext cx="11197349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000" dirty="0" err="1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Цифровизация</a:t>
            </a:r>
            <a:endParaRPr lang="ru-RU" sz="4000" dirty="0" smtClean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0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прогнозирования =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5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когнитивное мышление +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500" dirty="0" smtClean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нейронная модель</a:t>
            </a:r>
            <a:endParaRPr lang="en-US" sz="35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+mj-lt"/>
              <a:ea typeface="+mj-ea"/>
              <a:cs typeface="+mj-cs"/>
            </a:endParaRPr>
          </a:p>
        </p:txBody>
      </p:sp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C96A910D-3A49-6D4B-BF39-30E110B76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РГУ нефти и газа (НИУ) имени И.М. Губкина 
10.04.2019 
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D77F768-6D5D-BE49-8F96-6B8CCA0BE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35124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881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РГУ нефти и газа (НИУ) имени И.М. Губкина 
10.04.2019 
</a:t>
            </a:r>
            <a:endParaRPr lang="ru-RU"/>
          </a:p>
        </p:txBody>
      </p:sp>
      <p:graphicFrame>
        <p:nvGraphicFramePr>
          <p:cNvPr id="3" name="Char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7415969"/>
              </p:ext>
            </p:extLst>
          </p:nvPr>
        </p:nvGraphicFramePr>
        <p:xfrm>
          <a:off x="1603131" y="627194"/>
          <a:ext cx="8985738" cy="5421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172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7CA0DC07-1E30-6F4B-8E63-5DD52298C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3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РГУ нефти и газа (НИУ) имени И.М. Губкина 
10.04.2019 
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8504BCE7-C35B-1F4A-AB11-5416BD1C84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048000" y="0"/>
            <a:ext cx="9144000" cy="6721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837429-CA07-EE4C-B8FD-2870106AB12B}"/>
              </a:ext>
            </a:extLst>
          </p:cNvPr>
          <p:cNvSpPr txBox="1"/>
          <p:nvPr/>
        </p:nvSpPr>
        <p:spPr>
          <a:xfrm>
            <a:off x="-3035968" y="1910478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5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Модель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5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нефтяных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5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цен</a:t>
            </a:r>
            <a:endParaRPr lang="en-US" sz="5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F87B3B2-08CB-4F4B-B281-C473500F2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27BB8DA2-5C04-7E43-B89F-976EFE18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938" cy="685800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25DE9855-A8A7-5D4C-A91C-CA8B5438A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73E7DD6-B588-F745-8D20-0BB33AC3074F}"/>
              </a:ext>
            </a:extLst>
          </p:cNvPr>
          <p:cNvPicPr/>
          <p:nvPr/>
        </p:nvPicPr>
        <p:blipFill rotWithShape="1">
          <a:blip r:embed="rId3"/>
          <a:srcRect l="7452" t="18227" r="7786" b="6103"/>
          <a:stretch/>
        </p:blipFill>
        <p:spPr>
          <a:xfrm>
            <a:off x="1248032" y="319087"/>
            <a:ext cx="9415849" cy="6219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35DF1F3-23D4-7B47-8120-6BA615306FF2}"/>
              </a:ext>
            </a:extLst>
          </p:cNvPr>
          <p:cNvSpPr txBox="1"/>
          <p:nvPr/>
        </p:nvSpPr>
        <p:spPr>
          <a:xfrm>
            <a:off x="1528119" y="136524"/>
            <a:ext cx="9755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Фрактальная структура развития энергетической цивилизации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EF334F7-C01E-BA49-B153-93BA2E9A3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7382" y="5059649"/>
            <a:ext cx="1329987" cy="787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890F47F-98BC-6C4D-9709-5804B45C7324}"/>
              </a:ext>
            </a:extLst>
          </p:cNvPr>
          <p:cNvSpPr txBox="1"/>
          <p:nvPr/>
        </p:nvSpPr>
        <p:spPr>
          <a:xfrm>
            <a:off x="3496464" y="4874328"/>
            <a:ext cx="5597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ТЭР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61479661-BFF3-4745-B40A-4C5D1A667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7252" y="4245589"/>
            <a:ext cx="1692235" cy="5232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0275FF-5476-534A-8CAD-1D1C98A519E5}"/>
              </a:ext>
            </a:extLst>
          </p:cNvPr>
          <p:cNvSpPr txBox="1"/>
          <p:nvPr/>
        </p:nvSpPr>
        <p:spPr>
          <a:xfrm>
            <a:off x="6582490" y="4486317"/>
            <a:ext cx="24771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энерго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информационная система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CAA6DE7C-ECAF-F44C-8B11-0D38863F72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6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B45A142-4255-493C-8284-5D566C121B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6DF31E-FDD3-3544-A239-19AD66D56158}"/>
              </a:ext>
            </a:extLst>
          </p:cNvPr>
          <p:cNvSpPr txBox="1"/>
          <p:nvPr/>
        </p:nvSpPr>
        <p:spPr>
          <a:xfrm>
            <a:off x="674237" y="914400"/>
            <a:ext cx="3657600" cy="28875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37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Объединенный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 </a:t>
            </a:r>
            <a:r>
              <a:rPr lang="ru-RU" sz="3700" kern="12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фрактал микро-системы</a:t>
            </a:r>
            <a:endParaRPr lang="en-US" sz="3700" kern="12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38FB9660-F42F-4313-BBC4-47C007FE48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ACE2EC8C-DF11-BE41-964C-44FF1D2C904C}"/>
              </a:ext>
            </a:extLst>
          </p:cNvPr>
          <p:cNvPicPr/>
          <p:nvPr/>
        </p:nvPicPr>
        <p:blipFill rotWithShape="1">
          <a:blip r:embed="rId2"/>
          <a:srcRect t="19979" b="3571"/>
          <a:stretch/>
        </p:blipFill>
        <p:spPr>
          <a:xfrm>
            <a:off x="4757626" y="1064418"/>
            <a:ext cx="7097490" cy="4729163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8AD4F931-CF2D-3B48-9F1B-15293348F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53822" y="6356350"/>
            <a:ext cx="4615820" cy="365125"/>
          </a:xfr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300" kern="1200">
                <a:solidFill>
                  <a:srgbClr val="595959"/>
                </a:solidFill>
                <a:latin typeface="+mn-lt"/>
                <a:ea typeface="+mn-ea"/>
                <a:cs typeface="+mn-cs"/>
              </a:rPr>
              <a:t>РГУ нефти и газа (НИУ) имени И.М. Губкина 
10.04.2019 
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5A513D21-E8F2-874B-AFA1-FC17F6AA0D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16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143E3B8B-CB46-3948-8660-305C7D21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A0CC7F-B908-E14F-A2E8-90DF7048CAA4}"/>
              </a:ext>
            </a:extLst>
          </p:cNvPr>
          <p:cNvPicPr/>
          <p:nvPr/>
        </p:nvPicPr>
        <p:blipFill rotWithShape="1">
          <a:blip r:embed="rId2"/>
          <a:srcRect t="15191" r="3534"/>
          <a:stretch/>
        </p:blipFill>
        <p:spPr>
          <a:xfrm>
            <a:off x="185739" y="136525"/>
            <a:ext cx="8678861" cy="6261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1396C8E-2FB3-DE43-BBE5-3953FE9A4B82}"/>
              </a:ext>
            </a:extLst>
          </p:cNvPr>
          <p:cNvSpPr txBox="1"/>
          <p:nvPr/>
        </p:nvSpPr>
        <p:spPr>
          <a:xfrm>
            <a:off x="5910263" y="1393825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8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Волны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8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советской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8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 и мировой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48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 истории</a:t>
            </a:r>
            <a:endParaRPr lang="en-US" sz="48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654B8C7-BAC1-D245-9EC3-B53B2A7C5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29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РГУ нефти и газа (НИУ) имени И.М. Губкина 
10.04.2019 
</a:t>
            </a:r>
            <a:endParaRPr lang="ru-RU"/>
          </a:p>
        </p:txBody>
      </p:sp>
      <p:pic>
        <p:nvPicPr>
          <p:cNvPr id="2050" name="Picture 2" descr="C:\Users\Vital\AppData\Local\Microsoft\Windows\INetCache\Content.Outlook\I8K36Q3O\2 (00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938" y="117987"/>
            <a:ext cx="12249150" cy="777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79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7518CD56-8A77-A843-889E-F5615EE0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76D5F5B2-C231-BF49-8A9F-D03BB2547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РГУ нефти и газа (НИУ) имени И.М. Губкина 
10.04.2019 
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65C23437-EC84-5443-AC0D-398C83B56306}"/>
              </a:ext>
            </a:extLst>
          </p:cNvPr>
          <p:cNvSpPr/>
          <p:nvPr/>
        </p:nvSpPr>
        <p:spPr>
          <a:xfrm>
            <a:off x="2064190" y="2301012"/>
            <a:ext cx="8535222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en-US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будущем человечество превратится </a:t>
            </a:r>
          </a:p>
          <a:p>
            <a:r>
              <a:rPr lang="ru-RU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3600" dirty="0" smtClean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лучистую </a:t>
            </a:r>
            <a:r>
              <a:rPr lang="ru-RU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энергию</a:t>
            </a:r>
            <a:r>
              <a:rPr lang="en-US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»</a:t>
            </a:r>
          </a:p>
          <a:p>
            <a:pPr algn="r"/>
            <a:r>
              <a:rPr lang="ru-RU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en-US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en-US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6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Циолковский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AC39DC0-B141-7C43-8D72-CDBB2A58F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74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РГУ нефти и газа (НИУ) имени И.М. Губкина 
10.04.2019 
</a:t>
            </a:r>
            <a:endParaRPr lang="ru-RU"/>
          </a:p>
        </p:txBody>
      </p:sp>
      <p:pic>
        <p:nvPicPr>
          <p:cNvPr id="4098" name="Picture 2" descr="C:\Users\Vital\AppData\Local\Microsoft\Windows\INetCache\Content.Outlook\I8K36Q3O\4 (00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30" y="-93784"/>
            <a:ext cx="11525250" cy="766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690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65C316BF-2BFA-8E4E-BF34-6024479AB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BCEEE3E-3522-8346-8E2C-5FD27E268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938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0DF7D65-D7A2-8A43-A6E6-FD641F4A9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48426"/>
            <a:ext cx="6015038" cy="5990486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EEA04FB-F704-A144-91C3-44A8BD55F5B8}"/>
              </a:ext>
            </a:extLst>
          </p:cNvPr>
          <p:cNvSpPr txBox="1"/>
          <p:nvPr/>
        </p:nvSpPr>
        <p:spPr>
          <a:xfrm>
            <a:off x="3704735" y="0"/>
            <a:ext cx="63630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ru-RU" sz="32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 потоки</a:t>
            </a:r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D4EF02C6-A66D-1040-A424-99551AF36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875" y="960342"/>
            <a:ext cx="4943224" cy="52178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47F8519-54CD-6844-9DA9-52D587B7DB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86E0570-976E-2540-9842-FFEA82AE2CF9}"/>
              </a:ext>
            </a:extLst>
          </p:cNvPr>
          <p:cNvSpPr txBox="1"/>
          <p:nvPr/>
        </p:nvSpPr>
        <p:spPr>
          <a:xfrm>
            <a:off x="4723785" y="638996"/>
            <a:ext cx="28275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2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Мы живем в </a:t>
            </a:r>
            <a:endParaRPr lang="en-US" sz="2400" dirty="0">
              <a:ln w="0"/>
              <a:solidFill>
                <a:schemeClr val="bg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объятиях солнца</a:t>
            </a:r>
            <a:r>
              <a:rPr lang="en-US" sz="2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sz="2400" dirty="0">
                <a:ln w="0"/>
                <a:solidFill>
                  <a:schemeClr val="bg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E19A64A6-F985-A94F-8C69-DADA30260C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8702" y="938505"/>
            <a:ext cx="2098898" cy="5316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D56B21A-3638-5F4B-B254-AB5DBBEB14CD}"/>
              </a:ext>
            </a:extLst>
          </p:cNvPr>
          <p:cNvSpPr txBox="1"/>
          <p:nvPr/>
        </p:nvSpPr>
        <p:spPr>
          <a:xfrm>
            <a:off x="9235446" y="920425"/>
            <a:ext cx="2612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Небо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(Трехмерный временной поток)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FDF1C90B-1B49-1A48-9DAC-D3142270969D}"/>
              </a:ext>
            </a:extLst>
          </p:cNvPr>
          <p:cNvSpPr txBox="1"/>
          <p:nvPr/>
        </p:nvSpPr>
        <p:spPr>
          <a:xfrm>
            <a:off x="7199711" y="433285"/>
            <a:ext cx="4355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chemeClr val="bg2"/>
                </a:solidFill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Циркуляция энергии в человеке</a:t>
            </a:r>
          </a:p>
        </p:txBody>
      </p:sp>
    </p:spTree>
    <p:extLst>
      <p:ext uri="{BB962C8B-B14F-4D97-AF65-F5344CB8AC3E}">
        <p14:creationId xmlns:p14="http://schemas.microsoft.com/office/powerpoint/2010/main" val="1639293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fc1aa82fd68ee3bba444dbe3a1cc821.jpg">
            <a:extLst>
              <a:ext uri="{FF2B5EF4-FFF2-40B4-BE49-F238E27FC236}">
                <a16:creationId xmlns="" xmlns:a16="http://schemas.microsoft.com/office/drawing/2014/main" id="{36A8FE8E-078B-AF44-AB3E-7D956E8720FC}"/>
              </a:ext>
            </a:extLst>
          </p:cNvPr>
          <p:cNvPicPr/>
          <p:nvPr/>
        </p:nvPicPr>
        <p:blipFill rotWithShape="1">
          <a:blip r:embed="rId2" cstate="print">
            <a:extLst/>
          </a:blip>
          <a:srcRect t="127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F29A462F-2621-DA4E-9C75-1518EA132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00">
                <a:solidFill>
                  <a:srgbClr val="FFFFFF"/>
                </a:solidFill>
              </a:rPr>
              <a:t>РГУ нефти и газа (НИУ) имени И.М. Губкина 
10.04.2019 
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2F188BD-A918-4848-BA78-127D276E28C5}"/>
              </a:ext>
            </a:extLst>
          </p:cNvPr>
          <p:cNvSpPr txBox="1"/>
          <p:nvPr/>
        </p:nvSpPr>
        <p:spPr>
          <a:xfrm>
            <a:off x="1524000" y="-987285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+mj-lt"/>
                <a:ea typeface="+mj-ea"/>
                <a:cs typeface="+mj-cs"/>
              </a:rPr>
              <a:t>Спасибо за внимание </a:t>
            </a:r>
            <a:endParaRPr lang="en-US" sz="6000" dirty="0">
              <a:ln w="0"/>
              <a:solidFill>
                <a:srgbClr val="FFFF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3AFDDE-2BF1-824B-B491-FAA04BC46B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94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РГУ нефти и газа (НИУ) имени И.М. Губкина 
10.04.2019 
</a:t>
            </a:r>
            <a:endParaRPr lang="ru-RU"/>
          </a:p>
        </p:txBody>
      </p:sp>
      <p:pic>
        <p:nvPicPr>
          <p:cNvPr id="1026" name="Picture 2" descr="C:\Users\Vital\AppData\Local\Microsoft\Windows\INetCache\Content.Outlook\I8K36Q3O\1 (00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23" y="93785"/>
            <a:ext cx="11828585" cy="662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6862" y="6178555"/>
            <a:ext cx="32355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/>
              <a:t>Сол-це</a:t>
            </a:r>
            <a:r>
              <a:rPr lang="ru-RU" sz="2000" b="1" dirty="0" smtClean="0"/>
              <a:t> – сил а – си – </a:t>
            </a:r>
            <a:r>
              <a:rPr lang="ru-RU" sz="2000" b="1" dirty="0" err="1" smtClean="0"/>
              <a:t>ци</a:t>
            </a:r>
            <a:r>
              <a:rPr lang="ru-RU" sz="2000" b="1" dirty="0" smtClean="0"/>
              <a:t> 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6552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9AEAB463-0B15-984C-88DB-6E8B9B99E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8300" y="371475"/>
            <a:ext cx="7950200" cy="6350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C6D7D60-EE01-BF4D-A612-6068FB6F67A7}"/>
              </a:ext>
            </a:extLst>
          </p:cNvPr>
          <p:cNvSpPr txBox="1"/>
          <p:nvPr/>
        </p:nvSpPr>
        <p:spPr>
          <a:xfrm>
            <a:off x="226651" y="2120030"/>
            <a:ext cx="114061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 – </a:t>
            </a:r>
            <a:r>
              <a:rPr lang="ru-RU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номика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система хозяйствования в Доме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логия 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система гармонизации в П-О-Ч</a:t>
            </a:r>
          </a:p>
          <a:p>
            <a:pPr marL="342900" indent="-3429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Энергетика</a:t>
            </a:r>
            <a:r>
              <a:rPr lang="ru-RU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– система жизнедеятельности</a:t>
            </a:r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="" xmlns:a16="http://schemas.microsoft.com/office/drawing/2014/main" id="{B7C1D1A3-8D3A-1947-A86F-C0C9CEAF8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dirty="0"/>
              <a:t>РГУ нефти и газа (НИУ) имени И.М. Губкина 
10.04.2019 
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7BE1C3AE-9BF1-CC48-8097-06840729A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88C6E7-0C29-7B49-8128-23DA1ABCAC7E}"/>
              </a:ext>
            </a:extLst>
          </p:cNvPr>
          <p:cNvSpPr txBox="1"/>
          <p:nvPr/>
        </p:nvSpPr>
        <p:spPr>
          <a:xfrm>
            <a:off x="1533833" y="1089306"/>
            <a:ext cx="8761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Цивилизация </a:t>
            </a:r>
            <a:r>
              <a:rPr lang="ru-RU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ru-RU" sz="4000" dirty="0" err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Экос</a:t>
            </a:r>
            <a:r>
              <a:rPr lang="ru-RU" sz="40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dirty="0" smtClean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Общежитие</a:t>
            </a:r>
            <a:r>
              <a:rPr lang="en-US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en-US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Даль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(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планетарный Дом</a:t>
            </a:r>
            <a:r>
              <a:rPr lang="en-US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Аристотель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   </a:t>
            </a:r>
            <a:endParaRPr lang="ru-RU" sz="20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9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здание, купол, внутренний, пол&#10;&#10;Автоматически созданное описание">
            <a:extLst>
              <a:ext uri="{FF2B5EF4-FFF2-40B4-BE49-F238E27FC236}">
                <a16:creationId xmlns="" xmlns:a16="http://schemas.microsoft.com/office/drawing/2014/main" id="{3ED87BD1-EB2A-F14A-9A8A-D89DC5DDA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C586ECF8-260C-B14C-AA83-333270ED6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ru-RU" sz="300">
                <a:solidFill>
                  <a:srgbClr val="FFFFFF"/>
                </a:solidFill>
              </a:rPr>
              <a:t>РГУ нефти и газа (НИУ) имени И.М. Губкина 
10.04.2019 
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D8625FA-B540-6447-BF92-64FA5FA640AB}"/>
              </a:ext>
            </a:extLst>
          </p:cNvPr>
          <p:cNvSpPr txBox="1"/>
          <p:nvPr/>
        </p:nvSpPr>
        <p:spPr>
          <a:xfrm>
            <a:off x="4604011" y="601"/>
            <a:ext cx="61909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__</a:t>
            </a:r>
            <a:r>
              <a:rPr lang="ru-RU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Эн</a:t>
            </a:r>
            <a:r>
              <a:rPr lang="ru-RU" sz="3200" u="sng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ерг</a:t>
            </a:r>
            <a:r>
              <a:rPr lang="ru-RU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отранс</a:t>
            </a:r>
            <a:r>
              <a:rPr lang="ru-RU" sz="3200" u="sng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форм</a:t>
            </a:r>
            <a:r>
              <a:rPr lang="ru-RU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ация</a:t>
            </a:r>
            <a:r>
              <a:rPr lang="ru-RU" sz="32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________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5307D775-7FCF-1441-9B44-C0C53CB0E90F}"/>
              </a:ext>
            </a:extLst>
          </p:cNvPr>
          <p:cNvSpPr txBox="1"/>
          <p:nvPr/>
        </p:nvSpPr>
        <p:spPr>
          <a:xfrm>
            <a:off x="4112947" y="505700"/>
            <a:ext cx="404045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</a:t>
            </a:r>
          </a:p>
          <a:p>
            <a:pPr algn="ctr"/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</a:p>
          <a:p>
            <a:pPr algn="ctr"/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жизнь </a:t>
            </a:r>
          </a:p>
          <a:p>
            <a:pPr algn="ctr"/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9B17DB9D-F4C8-114A-8ACC-9D60B7AC4D24}"/>
              </a:ext>
            </a:extLst>
          </p:cNvPr>
          <p:cNvSpPr/>
          <p:nvPr/>
        </p:nvSpPr>
        <p:spPr>
          <a:xfrm>
            <a:off x="791564" y="2657676"/>
            <a:ext cx="9109481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Потенциал (возможность) 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ЭП 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Энергия 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lang="ru-RU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Цивилизац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резльтат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EF0530FC-4F46-9242-BD38-8DE343D4AB29}"/>
              </a:ext>
            </a:extLst>
          </p:cNvPr>
          <p:cNvSpPr/>
          <p:nvPr/>
        </p:nvSpPr>
        <p:spPr>
          <a:xfrm>
            <a:off x="1924592" y="1273544"/>
            <a:ext cx="13957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(ресурс)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F35DAE3C-89D0-DA4D-9DFE-2E5E723F24E4}"/>
              </a:ext>
            </a:extLst>
          </p:cNvPr>
          <p:cNvSpPr/>
          <p:nvPr/>
        </p:nvSpPr>
        <p:spPr>
          <a:xfrm>
            <a:off x="1321003" y="3668185"/>
            <a:ext cx="29841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Виртуальный ресурс 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(информация)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42307B6B-C7B2-F34B-9CA2-39000369FA9E}"/>
              </a:ext>
            </a:extLst>
          </p:cNvPr>
          <p:cNvSpPr/>
          <p:nvPr/>
        </p:nvSpPr>
        <p:spPr>
          <a:xfrm>
            <a:off x="5626136" y="3119340"/>
            <a:ext cx="13545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Техн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3B4944B5-A85E-F146-8127-FBF1B5CF0D84}"/>
              </a:ext>
            </a:extLst>
          </p:cNvPr>
          <p:cNvSpPr/>
          <p:nvPr/>
        </p:nvSpPr>
        <p:spPr>
          <a:xfrm>
            <a:off x="7325603" y="3119341"/>
            <a:ext cx="2053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Материальная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база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DF0EC95A-3EF3-6A49-85FA-63B862EE2F2E}"/>
              </a:ext>
            </a:extLst>
          </p:cNvPr>
          <p:cNvSpPr/>
          <p:nvPr/>
        </p:nvSpPr>
        <p:spPr>
          <a:xfrm>
            <a:off x="7338369" y="4107685"/>
            <a:ext cx="16300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Экономика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EAA45A05-EA0D-1D47-88A0-42ABAC321CCA}"/>
              </a:ext>
            </a:extLst>
          </p:cNvPr>
          <p:cNvSpPr/>
          <p:nvPr/>
        </p:nvSpPr>
        <p:spPr>
          <a:xfrm>
            <a:off x="7338369" y="4736206"/>
            <a:ext cx="18238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Соц</a:t>
            </a:r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65562DD-6099-344C-9DF7-C1B0B70F1468}"/>
              </a:ext>
            </a:extLst>
          </p:cNvPr>
          <p:cNvSpPr/>
          <p:nvPr/>
        </p:nvSpPr>
        <p:spPr>
          <a:xfrm>
            <a:off x="7325603" y="5442366"/>
            <a:ext cx="13649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85EB300C-E0C4-B94E-A2DC-540D4BC2AAC9}"/>
              </a:ext>
            </a:extLst>
          </p:cNvPr>
          <p:cNvSpPr/>
          <p:nvPr/>
        </p:nvSpPr>
        <p:spPr>
          <a:xfrm>
            <a:off x="7330402" y="6238480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Homo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="" xmlns:a16="http://schemas.microsoft.com/office/drawing/2014/main" id="{79873A19-0A70-074F-A397-538F9A51E28C}"/>
              </a:ext>
            </a:extLst>
          </p:cNvPr>
          <p:cNvSpPr/>
          <p:nvPr/>
        </p:nvSpPr>
        <p:spPr>
          <a:xfrm>
            <a:off x="3753863" y="5583867"/>
            <a:ext cx="26839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Интеллектуальный</a:t>
            </a: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="" xmlns:a16="http://schemas.microsoft.com/office/drawing/2014/main" id="{E1BD0B7E-3001-9746-8422-E92A1D165163}"/>
              </a:ext>
            </a:extLst>
          </p:cNvPr>
          <p:cNvSpPr/>
          <p:nvPr/>
        </p:nvSpPr>
        <p:spPr>
          <a:xfrm>
            <a:off x="5354611" y="4488854"/>
            <a:ext cx="148277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Орг</a:t>
            </a:r>
            <a:endParaRPr lang="ru-RU" sz="24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</a:p>
        </p:txBody>
      </p:sp>
      <p:sp>
        <p:nvSpPr>
          <p:cNvPr id="18" name="Стрелка вниз 17">
            <a:extLst>
              <a:ext uri="{FF2B5EF4-FFF2-40B4-BE49-F238E27FC236}">
                <a16:creationId xmlns="" xmlns:a16="http://schemas.microsoft.com/office/drawing/2014/main" id="{9ABAD28B-CB23-0344-A0C4-6F05E2F28F73}"/>
              </a:ext>
            </a:extLst>
          </p:cNvPr>
          <p:cNvSpPr/>
          <p:nvPr/>
        </p:nvSpPr>
        <p:spPr>
          <a:xfrm>
            <a:off x="6072209" y="2398977"/>
            <a:ext cx="318963" cy="284807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0" name="Стрелка вниз 19">
            <a:extLst>
              <a:ext uri="{FF2B5EF4-FFF2-40B4-BE49-F238E27FC236}">
                <a16:creationId xmlns="" xmlns:a16="http://schemas.microsoft.com/office/drawing/2014/main" id="{F718E9F2-8CE2-4344-907D-3412AF92F60E}"/>
              </a:ext>
            </a:extLst>
          </p:cNvPr>
          <p:cNvSpPr/>
          <p:nvPr/>
        </p:nvSpPr>
        <p:spPr>
          <a:xfrm rot="10800000">
            <a:off x="2276268" y="3142507"/>
            <a:ext cx="441194" cy="46166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трелка углом 20">
            <a:extLst>
              <a:ext uri="{FF2B5EF4-FFF2-40B4-BE49-F238E27FC236}">
                <a16:creationId xmlns="" xmlns:a16="http://schemas.microsoft.com/office/drawing/2014/main" id="{B6C32DBB-6A18-2841-B0AD-FBB092C2B7F0}"/>
              </a:ext>
            </a:extLst>
          </p:cNvPr>
          <p:cNvSpPr/>
          <p:nvPr/>
        </p:nvSpPr>
        <p:spPr>
          <a:xfrm rot="16200000">
            <a:off x="2097853" y="4891800"/>
            <a:ext cx="1405105" cy="1147158"/>
          </a:xfrm>
          <a:prstGeom prst="ben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Стрелка вниз 21">
            <a:extLst>
              <a:ext uri="{FF2B5EF4-FFF2-40B4-BE49-F238E27FC236}">
                <a16:creationId xmlns="" xmlns:a16="http://schemas.microsoft.com/office/drawing/2014/main" id="{94B8A978-37CA-2244-8B6B-AE46DC7FD004}"/>
              </a:ext>
            </a:extLst>
          </p:cNvPr>
          <p:cNvSpPr/>
          <p:nvPr/>
        </p:nvSpPr>
        <p:spPr>
          <a:xfrm rot="4062710">
            <a:off x="6668456" y="5398505"/>
            <a:ext cx="312013" cy="98291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Стрелка вниз 22">
            <a:extLst>
              <a:ext uri="{FF2B5EF4-FFF2-40B4-BE49-F238E27FC236}">
                <a16:creationId xmlns="" xmlns:a16="http://schemas.microsoft.com/office/drawing/2014/main" id="{D8573554-1D2F-5E43-8A47-9ABA262E78FC}"/>
              </a:ext>
            </a:extLst>
          </p:cNvPr>
          <p:cNvSpPr/>
          <p:nvPr/>
        </p:nvSpPr>
        <p:spPr>
          <a:xfrm rot="6056793">
            <a:off x="6670224" y="5955089"/>
            <a:ext cx="312013" cy="982914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4" name="Стрелка углом 23">
            <a:extLst>
              <a:ext uri="{FF2B5EF4-FFF2-40B4-BE49-F238E27FC236}">
                <a16:creationId xmlns="" xmlns:a16="http://schemas.microsoft.com/office/drawing/2014/main" id="{CDAA623C-08F1-5C4E-9C4C-F6CFD4ACB060}"/>
              </a:ext>
            </a:extLst>
          </p:cNvPr>
          <p:cNvSpPr/>
          <p:nvPr/>
        </p:nvSpPr>
        <p:spPr>
          <a:xfrm rot="16200000">
            <a:off x="4097587" y="3869103"/>
            <a:ext cx="1847891" cy="584106"/>
          </a:xfrm>
          <a:prstGeom prst="bentArrow">
            <a:avLst>
              <a:gd name="adj1" fmla="val 25000"/>
              <a:gd name="adj2" fmla="val 22779"/>
              <a:gd name="adj3" fmla="val 25000"/>
              <a:gd name="adj4" fmla="val 437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 вниз 24">
            <a:extLst>
              <a:ext uri="{FF2B5EF4-FFF2-40B4-BE49-F238E27FC236}">
                <a16:creationId xmlns="" xmlns:a16="http://schemas.microsoft.com/office/drawing/2014/main" id="{C413EA7B-7788-B740-92A4-73839EE24E56}"/>
              </a:ext>
            </a:extLst>
          </p:cNvPr>
          <p:cNvSpPr/>
          <p:nvPr/>
        </p:nvSpPr>
        <p:spPr>
          <a:xfrm rot="5400000">
            <a:off x="5096651" y="3320009"/>
            <a:ext cx="318963" cy="584105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Стрелка вниз 25">
            <a:extLst>
              <a:ext uri="{FF2B5EF4-FFF2-40B4-BE49-F238E27FC236}">
                <a16:creationId xmlns="" xmlns:a16="http://schemas.microsoft.com/office/drawing/2014/main" id="{A21EF9A9-01F9-CC48-9163-BE8F772F17CF}"/>
              </a:ext>
            </a:extLst>
          </p:cNvPr>
          <p:cNvSpPr/>
          <p:nvPr/>
        </p:nvSpPr>
        <p:spPr>
          <a:xfrm rot="5400000">
            <a:off x="6939416" y="3364316"/>
            <a:ext cx="318963" cy="45341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Стрелка углом 26">
            <a:extLst>
              <a:ext uri="{FF2B5EF4-FFF2-40B4-BE49-F238E27FC236}">
                <a16:creationId xmlns="" xmlns:a16="http://schemas.microsoft.com/office/drawing/2014/main" id="{EC8FDEFB-E67F-914C-B34A-DA359693D6EF}"/>
              </a:ext>
            </a:extLst>
          </p:cNvPr>
          <p:cNvSpPr/>
          <p:nvPr/>
        </p:nvSpPr>
        <p:spPr>
          <a:xfrm rot="16200000">
            <a:off x="6468073" y="3576255"/>
            <a:ext cx="461666" cy="1253394"/>
          </a:xfrm>
          <a:prstGeom prst="bentArrow">
            <a:avLst>
              <a:gd name="adj1" fmla="val 25000"/>
              <a:gd name="adj2" fmla="val 22779"/>
              <a:gd name="adj3" fmla="val 25000"/>
              <a:gd name="adj4" fmla="val 43750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8" name="Стрелка вниз 27">
            <a:extLst>
              <a:ext uri="{FF2B5EF4-FFF2-40B4-BE49-F238E27FC236}">
                <a16:creationId xmlns="" xmlns:a16="http://schemas.microsoft.com/office/drawing/2014/main" id="{16E56EE2-C518-D74F-AC80-A808F82CF0A0}"/>
              </a:ext>
            </a:extLst>
          </p:cNvPr>
          <p:cNvSpPr/>
          <p:nvPr/>
        </p:nvSpPr>
        <p:spPr>
          <a:xfrm rot="5400000">
            <a:off x="6891685" y="4788402"/>
            <a:ext cx="318963" cy="45341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Прямоугольник 28">
            <a:extLst>
              <a:ext uri="{FF2B5EF4-FFF2-40B4-BE49-F238E27FC236}">
                <a16:creationId xmlns="" xmlns:a16="http://schemas.microsoft.com/office/drawing/2014/main" id="{2DE8C1E3-CBB0-B144-B313-746B349A40EC}"/>
              </a:ext>
            </a:extLst>
          </p:cNvPr>
          <p:cNvSpPr/>
          <p:nvPr/>
        </p:nvSpPr>
        <p:spPr>
          <a:xfrm>
            <a:off x="9901045" y="2683784"/>
            <a:ext cx="1874944" cy="4009255"/>
          </a:xfrm>
          <a:prstGeom prst="rect">
            <a:avLst/>
          </a:prstGeom>
          <a:solidFill>
            <a:schemeClr val="dk1">
              <a:alpha val="65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dirty="0"/>
          </a:p>
          <a:p>
            <a:pPr algn="ctr"/>
            <a:r>
              <a:rPr lang="en-US" sz="2400" u="sng" dirty="0">
                <a:uFill>
                  <a:solidFill>
                    <a:srgbClr val="C00000"/>
                  </a:solidFill>
                </a:uFill>
              </a:rPr>
              <a:t>~ </a:t>
            </a:r>
            <a:r>
              <a:rPr lang="ru-RU" sz="2400" u="sng" dirty="0">
                <a:uFill>
                  <a:solidFill>
                    <a:srgbClr val="C00000"/>
                  </a:solidFill>
                </a:uFill>
              </a:rPr>
              <a:t>НБ</a:t>
            </a:r>
          </a:p>
          <a:p>
            <a:pPr algn="ctr"/>
            <a:endParaRPr lang="ru-RU" u="sng" dirty="0">
              <a:uFill>
                <a:solidFill>
                  <a:srgbClr val="C00000"/>
                </a:solidFill>
              </a:uFill>
            </a:endParaRPr>
          </a:p>
          <a:p>
            <a:pPr algn="ctr"/>
            <a:r>
              <a:rPr lang="en-US" sz="2400" u="sng" dirty="0">
                <a:uFill>
                  <a:solidFill>
                    <a:srgbClr val="C00000"/>
                  </a:solidFill>
                </a:uFill>
              </a:rPr>
              <a:t>~ P </a:t>
            </a:r>
            <a:r>
              <a:rPr lang="ru-RU" sz="2400" u="sng" dirty="0">
                <a:uFill>
                  <a:solidFill>
                    <a:srgbClr val="C00000"/>
                  </a:solidFill>
                </a:uFill>
              </a:rPr>
              <a:t>(мощь)</a:t>
            </a:r>
          </a:p>
          <a:p>
            <a:pPr algn="ctr"/>
            <a:endParaRPr lang="ru-RU" u="sng" dirty="0">
              <a:uFill>
                <a:solidFill>
                  <a:srgbClr val="C00000"/>
                </a:solidFill>
              </a:uFill>
            </a:endParaRPr>
          </a:p>
          <a:p>
            <a:pPr algn="ctr"/>
            <a:r>
              <a:rPr lang="en-US" sz="2400" u="sng" dirty="0">
                <a:uFill>
                  <a:solidFill>
                    <a:srgbClr val="C00000"/>
                  </a:solidFill>
                </a:uFill>
              </a:rPr>
              <a:t>~ </a:t>
            </a:r>
            <a:r>
              <a:rPr lang="ru-RU" sz="2400" u="sng" dirty="0">
                <a:uFill>
                  <a:solidFill>
                    <a:srgbClr val="C00000"/>
                  </a:solidFill>
                </a:uFill>
              </a:rPr>
              <a:t>ВВП</a:t>
            </a:r>
          </a:p>
          <a:p>
            <a:pPr algn="ctr"/>
            <a:endParaRPr lang="ru-RU" sz="2400" u="sng" dirty="0">
              <a:uFill>
                <a:solidFill>
                  <a:srgbClr val="C00000"/>
                </a:solidFill>
              </a:uFill>
            </a:endParaRPr>
          </a:p>
          <a:p>
            <a:pPr algn="ctr"/>
            <a:r>
              <a:rPr lang="en-US" sz="2000" u="sng" dirty="0">
                <a:uFill>
                  <a:solidFill>
                    <a:srgbClr val="C00000"/>
                  </a:solidFill>
                </a:uFill>
              </a:rPr>
              <a:t>~ </a:t>
            </a:r>
            <a:r>
              <a:rPr lang="ru-RU" sz="2000" u="sng" dirty="0" err="1">
                <a:uFill>
                  <a:solidFill>
                    <a:srgbClr val="C00000"/>
                  </a:solidFill>
                </a:uFill>
              </a:rPr>
              <a:t>Кач</a:t>
            </a:r>
            <a:r>
              <a:rPr lang="en-US" sz="2000" u="sng" dirty="0">
                <a:uFill>
                  <a:solidFill>
                    <a:srgbClr val="C00000"/>
                  </a:solidFill>
                </a:uFill>
              </a:rPr>
              <a:t>-</a:t>
            </a:r>
            <a:r>
              <a:rPr lang="ru-RU" sz="2000" u="sng" dirty="0">
                <a:uFill>
                  <a:solidFill>
                    <a:srgbClr val="C00000"/>
                  </a:solidFill>
                </a:uFill>
              </a:rPr>
              <a:t>во жизни</a:t>
            </a:r>
          </a:p>
          <a:p>
            <a:pPr algn="ctr"/>
            <a:endParaRPr lang="ru-RU" sz="2000" u="sng" dirty="0">
              <a:uFill>
                <a:solidFill>
                  <a:srgbClr val="C00000"/>
                </a:solidFill>
              </a:uFill>
            </a:endParaRPr>
          </a:p>
          <a:p>
            <a:pPr algn="ctr"/>
            <a:r>
              <a:rPr lang="en-US" sz="2000" u="sng" dirty="0">
                <a:uFill>
                  <a:solidFill>
                    <a:srgbClr val="C00000"/>
                  </a:solidFill>
                </a:uFill>
              </a:rPr>
              <a:t>~ </a:t>
            </a:r>
            <a:r>
              <a:rPr lang="ru-RU" sz="2000" u="sng" dirty="0">
                <a:uFill>
                  <a:solidFill>
                    <a:srgbClr val="C00000"/>
                  </a:solidFill>
                </a:uFill>
              </a:rPr>
              <a:t>Менталитет</a:t>
            </a:r>
          </a:p>
          <a:p>
            <a:pPr algn="ctr"/>
            <a:endParaRPr lang="ru-RU" sz="2000" u="sng" dirty="0">
              <a:uFill>
                <a:solidFill>
                  <a:srgbClr val="C00000"/>
                </a:solidFill>
              </a:uFill>
            </a:endParaRPr>
          </a:p>
          <a:p>
            <a:pPr algn="ctr"/>
            <a:endParaRPr lang="ru-RU" sz="2000" u="sng" dirty="0">
              <a:uFill>
                <a:solidFill>
                  <a:srgbClr val="C00000"/>
                </a:solidFill>
              </a:uFill>
            </a:endParaRPr>
          </a:p>
          <a:p>
            <a:pPr algn="ctr"/>
            <a:r>
              <a:rPr lang="en-US" sz="2000" u="sng" dirty="0">
                <a:uFill>
                  <a:solidFill>
                    <a:srgbClr val="C00000"/>
                  </a:solidFill>
                </a:uFill>
              </a:rPr>
              <a:t>~ </a:t>
            </a:r>
            <a:r>
              <a:rPr lang="ru-RU" sz="2000" u="sng" dirty="0">
                <a:uFill>
                  <a:solidFill>
                    <a:srgbClr val="C00000"/>
                  </a:solidFill>
                </a:uFill>
              </a:rPr>
              <a:t>Чел капитал</a:t>
            </a:r>
          </a:p>
          <a:p>
            <a:pPr algn="ctr"/>
            <a:endParaRPr lang="ru-RU" dirty="0"/>
          </a:p>
        </p:txBody>
      </p:sp>
      <p:sp>
        <p:nvSpPr>
          <p:cNvPr id="30" name="Стрелка вниз 29">
            <a:extLst>
              <a:ext uri="{FF2B5EF4-FFF2-40B4-BE49-F238E27FC236}">
                <a16:creationId xmlns="" xmlns:a16="http://schemas.microsoft.com/office/drawing/2014/main" id="{342DC44B-C1C3-C740-B7BC-1D711B3BD892}"/>
              </a:ext>
            </a:extLst>
          </p:cNvPr>
          <p:cNvSpPr/>
          <p:nvPr/>
        </p:nvSpPr>
        <p:spPr>
          <a:xfrm>
            <a:off x="2279079" y="2169668"/>
            <a:ext cx="441194" cy="461663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1" name="Рисунок 30">
            <a:extLst>
              <a:ext uri="{FF2B5EF4-FFF2-40B4-BE49-F238E27FC236}">
                <a16:creationId xmlns="" xmlns:a16="http://schemas.microsoft.com/office/drawing/2014/main" id="{84DB2616-5421-B144-A9EF-F24A2D098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55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21BB7158-A9B2-E74B-AFA8-1CC57445F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CB4C717-E0F8-DC47-8A29-F094306D5C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660A56A-2BE0-0A44-AD9F-C949E1684EEC}"/>
              </a:ext>
            </a:extLst>
          </p:cNvPr>
          <p:cNvSpPr txBox="1"/>
          <p:nvPr/>
        </p:nvSpPr>
        <p:spPr>
          <a:xfrm>
            <a:off x="4332163" y="136525"/>
            <a:ext cx="39784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НБ России</a:t>
            </a:r>
          </a:p>
        </p:txBody>
      </p:sp>
      <p:sp>
        <p:nvSpPr>
          <p:cNvPr id="5" name="Прямоугольник с одним усеченным углом 4">
            <a:extLst>
              <a:ext uri="{FF2B5EF4-FFF2-40B4-BE49-F238E27FC236}">
                <a16:creationId xmlns="" xmlns:a16="http://schemas.microsoft.com/office/drawing/2014/main" id="{1EBBC8A4-3DED-724A-959F-95A1FA773CE1}"/>
              </a:ext>
            </a:extLst>
          </p:cNvPr>
          <p:cNvSpPr/>
          <p:nvPr/>
        </p:nvSpPr>
        <p:spPr>
          <a:xfrm>
            <a:off x="0" y="963827"/>
            <a:ext cx="6722076" cy="5894173"/>
          </a:xfrm>
          <a:prstGeom prst="snip1Rect">
            <a:avLst/>
          </a:prstGeom>
          <a:solidFill>
            <a:srgbClr val="C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="" xmlns:a16="http://schemas.microsoft.com/office/drawing/2014/main" id="{B6695AB3-1503-E046-B325-0D5BCEAFDE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1141505"/>
              </p:ext>
            </p:extLst>
          </p:nvPr>
        </p:nvGraphicFramePr>
        <p:xfrm>
          <a:off x="0" y="428912"/>
          <a:ext cx="6722076" cy="5024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75F6CA6C-165A-4243-B9BE-B6CF58382F93}"/>
              </a:ext>
            </a:extLst>
          </p:cNvPr>
          <p:cNvSpPr txBox="1"/>
          <p:nvPr/>
        </p:nvSpPr>
        <p:spPr>
          <a:xfrm>
            <a:off x="1763707" y="2355364"/>
            <a:ext cx="1237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</a:rPr>
              <a:t>Пр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  <a:r>
              <a:rPr lang="ru-RU" sz="1600" dirty="0">
                <a:solidFill>
                  <a:schemeClr val="bg1"/>
                </a:solidFill>
              </a:rPr>
              <a:t>ресурсы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680B625-8C93-0646-A718-AD2FBCDB163D}"/>
              </a:ext>
            </a:extLst>
          </p:cNvPr>
          <p:cNvSpPr txBox="1"/>
          <p:nvPr/>
        </p:nvSpPr>
        <p:spPr>
          <a:xfrm>
            <a:off x="787201" y="3613803"/>
            <a:ext cx="1412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</a:rPr>
              <a:t>Человеческий</a:t>
            </a:r>
          </a:p>
          <a:p>
            <a:r>
              <a:rPr lang="ru-RU" sz="1600" dirty="0">
                <a:solidFill>
                  <a:schemeClr val="bg1"/>
                </a:solidFill>
              </a:rPr>
              <a:t>капитал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E40BE61-0A03-C14D-8656-F71928D1F020}"/>
              </a:ext>
            </a:extLst>
          </p:cNvPr>
          <p:cNvSpPr txBox="1"/>
          <p:nvPr/>
        </p:nvSpPr>
        <p:spPr>
          <a:xfrm>
            <a:off x="4590094" y="2573508"/>
            <a:ext cx="5838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ТЭР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2067A24-DBAF-5840-82EF-1CFE5F26E69E}"/>
              </a:ext>
            </a:extLst>
          </p:cNvPr>
          <p:cNvSpPr txBox="1"/>
          <p:nvPr/>
        </p:nvSpPr>
        <p:spPr>
          <a:xfrm>
            <a:off x="5503722" y="2570518"/>
            <a:ext cx="11845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Экология</a:t>
            </a:r>
          </a:p>
        </p:txBody>
      </p:sp>
      <p:sp>
        <p:nvSpPr>
          <p:cNvPr id="12" name="Параллелограмм 11">
            <a:extLst>
              <a:ext uri="{FF2B5EF4-FFF2-40B4-BE49-F238E27FC236}">
                <a16:creationId xmlns="" xmlns:a16="http://schemas.microsoft.com/office/drawing/2014/main" id="{FFEC0C9E-5FFD-3349-AC4A-8450BD3AF417}"/>
              </a:ext>
            </a:extLst>
          </p:cNvPr>
          <p:cNvSpPr/>
          <p:nvPr/>
        </p:nvSpPr>
        <p:spPr>
          <a:xfrm>
            <a:off x="2323071" y="4683211"/>
            <a:ext cx="9849418" cy="2174789"/>
          </a:xfrm>
          <a:prstGeom prst="parallelogram">
            <a:avLst/>
          </a:prstGeom>
          <a:solidFill>
            <a:srgbClr val="C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13" name="Диаграмма 12">
            <a:extLst>
              <a:ext uri="{FF2B5EF4-FFF2-40B4-BE49-F238E27FC236}">
                <a16:creationId xmlns="" xmlns:a16="http://schemas.microsoft.com/office/drawing/2014/main" id="{75F7D301-F66E-D442-8EE7-64FF36D1BC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2147486"/>
              </p:ext>
            </p:extLst>
          </p:nvPr>
        </p:nvGraphicFramePr>
        <p:xfrm>
          <a:off x="3001546" y="4565968"/>
          <a:ext cx="8128000" cy="2271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3C5CEF9-363E-A04A-BEAA-A89E7A159C4E}"/>
              </a:ext>
            </a:extLst>
          </p:cNvPr>
          <p:cNvSpPr txBox="1"/>
          <p:nvPr/>
        </p:nvSpPr>
        <p:spPr>
          <a:xfrm>
            <a:off x="865335" y="1404963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</a:rPr>
              <a:t>Соц-произв</a:t>
            </a:r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капитал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4B28D5F-84B7-744D-8578-D8CCD6EBDB58}"/>
              </a:ext>
            </a:extLst>
          </p:cNvPr>
          <p:cNvSpPr txBox="1"/>
          <p:nvPr/>
        </p:nvSpPr>
        <p:spPr>
          <a:xfrm>
            <a:off x="507366" y="2062976"/>
            <a:ext cx="14446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>
                <a:solidFill>
                  <a:schemeClr val="bg1"/>
                </a:solidFill>
              </a:rPr>
              <a:t>В т ч фонды –</a:t>
            </a:r>
          </a:p>
          <a:p>
            <a:r>
              <a:rPr lang="ru-RU" sz="2000" i="1" dirty="0">
                <a:solidFill>
                  <a:schemeClr val="bg1"/>
                </a:solidFill>
              </a:rPr>
              <a:t>1</a:t>
            </a:r>
            <a:r>
              <a:rPr lang="en-US" sz="2000" i="1" dirty="0">
                <a:solidFill>
                  <a:schemeClr val="bg1"/>
                </a:solidFill>
              </a:rPr>
              <a:t>,</a:t>
            </a:r>
            <a:r>
              <a:rPr lang="ru-RU" sz="2000" i="1" dirty="0">
                <a:solidFill>
                  <a:schemeClr val="bg1"/>
                </a:solidFill>
              </a:rPr>
              <a:t>5</a:t>
            </a:r>
            <a:r>
              <a:rPr lang="en-US" sz="2000" i="1" dirty="0">
                <a:solidFill>
                  <a:schemeClr val="bg1"/>
                </a:solidFill>
              </a:rPr>
              <a:t>%</a:t>
            </a:r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16" name="Выгнутая влево стрелка 15">
            <a:extLst>
              <a:ext uri="{FF2B5EF4-FFF2-40B4-BE49-F238E27FC236}">
                <a16:creationId xmlns="" xmlns:a16="http://schemas.microsoft.com/office/drawing/2014/main" id="{421AFC19-674D-3745-837C-CDCEE9EB70B7}"/>
              </a:ext>
            </a:extLst>
          </p:cNvPr>
          <p:cNvSpPr/>
          <p:nvPr/>
        </p:nvSpPr>
        <p:spPr>
          <a:xfrm>
            <a:off x="193006" y="4372456"/>
            <a:ext cx="1067611" cy="153223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AED6CFA-0142-8140-BD92-5891D4572B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82739D0B-6674-D14A-89AF-9FB52E5DF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4D57EF06-2130-FE40-BF55-4309961A9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938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E748AEF-75F3-2047-91B8-6DA2B7DB45FB}"/>
              </a:ext>
            </a:extLst>
          </p:cNvPr>
          <p:cNvSpPr txBox="1"/>
          <p:nvPr/>
        </p:nvSpPr>
        <p:spPr>
          <a:xfrm>
            <a:off x="4332163" y="136525"/>
            <a:ext cx="40891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8000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Энергоэффективность</a:t>
            </a:r>
            <a:endParaRPr lang="ru-RU" sz="3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highlight>
                <a:srgbClr val="8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с одним усеченным углом 4">
            <a:extLst>
              <a:ext uri="{FF2B5EF4-FFF2-40B4-BE49-F238E27FC236}">
                <a16:creationId xmlns="" xmlns:a16="http://schemas.microsoft.com/office/drawing/2014/main" id="{18E1FA74-6283-664F-8B05-8FBB2CFB3740}"/>
              </a:ext>
            </a:extLst>
          </p:cNvPr>
          <p:cNvSpPr/>
          <p:nvPr/>
        </p:nvSpPr>
        <p:spPr>
          <a:xfrm>
            <a:off x="1989438" y="827302"/>
            <a:ext cx="8427308" cy="5894173"/>
          </a:xfrm>
          <a:prstGeom prst="snip1Rect">
            <a:avLst/>
          </a:prstGeom>
          <a:solidFill>
            <a:srgbClr val="C0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5">
                <a:extLst>
                  <a:ext uri="{FF2B5EF4-FFF2-40B4-BE49-F238E27FC236}">
                    <a16:creationId xmlns="" xmlns:a16="http://schemas.microsoft.com/office/drawing/2014/main" id="{A9ED28D4-6C7F-C94C-B99E-32B1FB17F2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5371670"/>
                  </p:ext>
                </p:extLst>
              </p:nvPr>
            </p:nvGraphicFramePr>
            <p:xfrm>
              <a:off x="2139092" y="2288974"/>
              <a:ext cx="8209852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0170">
                      <a:extLst>
                        <a:ext uri="{9D8B030D-6E8A-4147-A177-3AD203B41FA5}">
                          <a16:colId xmlns="" xmlns:a16="http://schemas.microsoft.com/office/drawing/2014/main" val="613086458"/>
                        </a:ext>
                      </a:extLst>
                    </a:gridCol>
                    <a:gridCol w="1935682">
                      <a:extLst>
                        <a:ext uri="{9D8B030D-6E8A-4147-A177-3AD203B41FA5}">
                          <a16:colId xmlns="" xmlns:a16="http://schemas.microsoft.com/office/drawing/2014/main" val="146694963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="" xmlns:a16="http://schemas.microsoft.com/office/drawing/2014/main" val="189749327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="" xmlns:a16="http://schemas.microsoft.com/office/drawing/2014/main" val="90535450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Показатель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Россия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ОЭСР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Мир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4945255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Недропользование </a:t>
                          </a:r>
                          <a14:m>
                            <m:oMath xmlns:m="http://schemas.openxmlformats.org/officeDocument/2006/math"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ru-RU" sz="20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oMath>
                          </a14:m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,3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0,7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0,4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22352309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Экономика </a:t>
                          </a:r>
                          <a14:m>
                            <m:oMath xmlns:m="http://schemas.openxmlformats.org/officeDocument/2006/math"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</m:oMath>
                          </a14:m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1,2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5,6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3,2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379205453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Соц среда </a:t>
                          </a:r>
                          <a14:m>
                            <m:oMath xmlns:m="http://schemas.openxmlformats.org/officeDocument/2006/math">
                              <m:r>
                                <a:rPr lang="ru-RU" sz="20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ru-RU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oMath>
                          </a14:m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4,6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4,0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11870374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l-GR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Σ</m:t>
                                </m:r>
                                <m:r>
                                  <a:rPr lang="el-GR" sz="2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𝜂</m:t>
                                </m:r>
                              </m:oMath>
                            </m:oMathPara>
                          </a14:m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1,65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10,9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5,1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="" xmlns:a16="http://schemas.microsoft.com/office/drawing/2014/main" val="9155435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A9ED28D4-6C7F-C94C-B99E-32B1FB17F2C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65371670"/>
                  </p:ext>
                </p:extLst>
              </p:nvPr>
            </p:nvGraphicFramePr>
            <p:xfrm>
              <a:off x="2139092" y="2288974"/>
              <a:ext cx="8209852" cy="22860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1017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613086458"/>
                        </a:ext>
                      </a:extLst>
                    </a:gridCol>
                    <a:gridCol w="1935682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466949637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1897493275"/>
                        </a:ext>
                      </a:extLst>
                    </a:gridCol>
                    <a:gridCol w="2032000">
                      <a:extLst>
                        <a:ext uri="{9D8B030D-6E8A-4147-A177-3AD203B41FA5}">
                          <a16:colId xmlns:a16="http://schemas.microsoft.com/office/drawing/2014/main" xmlns:a14="http://schemas.microsoft.com/office/drawing/2010/main" xmlns="" val="90535450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Показатель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Россия 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ОЭСР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Мир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49452550"/>
                      </a:ext>
                    </a:extLst>
                  </a:tr>
                  <a:tr h="7010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75" t="-60870" r="-271074" b="-1852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,3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0,7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0,4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22352309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75" t="-284615" r="-271074" b="-2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1,2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5,6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3,2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3792054530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75" t="-384615" r="-271074" b="-1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4,6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2,8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4,0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1187037456"/>
                      </a:ext>
                    </a:extLst>
                  </a:tr>
                  <a:tr h="396240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 rotWithShape="1">
                          <a:blip r:embed="rId3"/>
                          <a:stretch>
                            <a:fillRect l="-275" t="-484615" r="-271074" b="-2769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1,65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10,9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5,1</a:t>
                          </a:r>
                          <a:endParaRPr lang="ru-RU" sz="20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xmlns:a14="http://schemas.microsoft.com/office/drawing/2010/main" xmlns="" val="91554354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159CD680-E335-484A-982C-8C9F3B88C95B}"/>
                  </a:ext>
                </a:extLst>
              </p:cNvPr>
              <p:cNvSpPr txBox="1"/>
              <p:nvPr/>
            </p:nvSpPr>
            <p:spPr>
              <a:xfrm>
                <a:off x="2195218" y="5202812"/>
                <a:ext cx="5958182" cy="6712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*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∆НБ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∆Пр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НБ</m:t>
                        </m:r>
                      </m:num>
                      <m:den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ВВП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ВВП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Э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lang="en-US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Э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Пр</m:t>
                        </m:r>
                      </m:den>
                    </m:f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ru-RU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ru-RU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sSub>
                      <m:sSubPr>
                        <m:ctrlPr>
                          <a:rPr lang="ru-RU" sz="2400" b="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𝜂</m:t>
                        </m:r>
                      </m:e>
                      <m:sub>
                        <m:r>
                          <a:rPr lang="ru-RU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ru-RU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59CD680-E335-484A-982C-8C9F3B88C9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218" y="5202812"/>
                <a:ext cx="5958182" cy="671274"/>
              </a:xfrm>
              <a:prstGeom prst="rect">
                <a:avLst/>
              </a:prstGeom>
              <a:blipFill>
                <a:blip r:embed="rId4"/>
                <a:stretch>
                  <a:fillRect l="-1534" b="-90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0DE30801-111B-C14B-8F03-56E09CE6A4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75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>
            <a:extLst>
              <a:ext uri="{FF2B5EF4-FFF2-40B4-BE49-F238E27FC236}">
                <a16:creationId xmlns="" xmlns:a16="http://schemas.microsoft.com/office/drawing/2014/main" id="{B177B020-75D4-474A-B149-6DB5F16FD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/>
              <a:t>РГУ нефти и газа (НИУ) имени И.М. Губкина 
10.04.2019 
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0DAB519-C237-8048-A561-18C6D2857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938" cy="685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>
                <a:extLst>
                  <a:ext uri="{FF2B5EF4-FFF2-40B4-BE49-F238E27FC236}">
                    <a16:creationId xmlns="" xmlns:a16="http://schemas.microsoft.com/office/drawing/2014/main" id="{5C5371B8-F04B-3344-B35E-D644A9827DB7}"/>
                  </a:ext>
                </a:extLst>
              </p:cNvPr>
              <p:cNvSpPr/>
              <p:nvPr/>
            </p:nvSpPr>
            <p:spPr>
              <a:xfrm>
                <a:off x="1616687" y="282191"/>
                <a:ext cx="5891549" cy="584775"/>
              </a:xfrm>
              <a:prstGeom prst="rect">
                <a:avLst/>
              </a:prstGeom>
              <a:solidFill>
                <a:srgbClr val="C00000"/>
              </a:solidFill>
            </p:spPr>
            <p:txBody>
              <a:bodyPr wrap="none">
                <a:spAutoFit/>
              </a:bodyPr>
              <a:lstStyle/>
              <a:p>
                <a:r>
                  <a:rPr lang="ru-RU" sz="3200" dirty="0" smtClean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Цифровизация </a:t>
                </a:r>
                <a14:m>
                  <m:oMath xmlns:m="http://schemas.openxmlformats.org/officeDocument/2006/math">
                    <m:r>
                      <a:rPr lang="ru-RU" sz="3200" i="1" smtClean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≠</m:t>
                    </m:r>
                    <m:r>
                      <a:rPr lang="ru-RU" sz="3200" b="0" i="1" smtClean="0">
                        <a:ln w="0"/>
                        <a:solidFill>
                          <a:schemeClr val="bg1"/>
                        </a:solidFill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ru-RU" sz="3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Индустрия 4</a:t>
                </a:r>
                <a:r>
                  <a:rPr lang="en-US" sz="3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ru-RU" sz="3200" dirty="0">
                    <a:ln w="0"/>
                    <a:solidFill>
                      <a:schemeClr val="bg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</a:t>
                </a:r>
                <a:endParaRPr lang="ru-RU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5C5371B8-F04B-3344-B35E-D644A9827D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6687" y="282191"/>
                <a:ext cx="5891549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2896" t="-17708" r="-2275" b="-364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8FA11CF2-85C1-7B4D-8457-434D48962A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0757956"/>
              </p:ext>
            </p:extLst>
          </p:nvPr>
        </p:nvGraphicFramePr>
        <p:xfrm>
          <a:off x="163371" y="660280"/>
          <a:ext cx="7431579" cy="4915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Треугольник 6">
            <a:extLst>
              <a:ext uri="{FF2B5EF4-FFF2-40B4-BE49-F238E27FC236}">
                <a16:creationId xmlns="" xmlns:a16="http://schemas.microsoft.com/office/drawing/2014/main" id="{3C270BF2-2578-B14A-8CFF-A09AB65BA135}"/>
              </a:ext>
            </a:extLst>
          </p:cNvPr>
          <p:cNvSpPr/>
          <p:nvPr/>
        </p:nvSpPr>
        <p:spPr>
          <a:xfrm rot="5400000">
            <a:off x="5806254" y="3371633"/>
            <a:ext cx="4070664" cy="210762"/>
          </a:xfrm>
          <a:prstGeom prst="triangle">
            <a:avLst>
              <a:gd name="adj" fmla="val 5288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12AA07A-1A61-0E47-B57B-B5AA0939C727}"/>
              </a:ext>
            </a:extLst>
          </p:cNvPr>
          <p:cNvSpPr/>
          <p:nvPr/>
        </p:nvSpPr>
        <p:spPr>
          <a:xfrm>
            <a:off x="8247228" y="779026"/>
            <a:ext cx="3089563" cy="5759886"/>
          </a:xfrm>
          <a:prstGeom prst="rect">
            <a:avLst/>
          </a:prstGeom>
          <a:solidFill>
            <a:srgbClr val="C00000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Сферы применения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Big Data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Автоматизация (СПУ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роботизация)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Киберфизические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Смарт-города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Сетевые структуры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Моделирование НБ и качества жизни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Вербальный мир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</a:t>
            </a:r>
          </a:p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цифровизации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скорость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Сопоставимость несопоставимого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A9BAD26-7A08-564B-8E97-DDFB65E1D28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1286" y="11678"/>
            <a:ext cx="662559" cy="94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5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930</Words>
  <Application>Microsoft Office PowerPoint</Application>
  <PresentationFormat>Произвольный</PresentationFormat>
  <Paragraphs>220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Microsoft Office User</dc:creator>
  <cp:lastModifiedBy>inf.guies@hotmail.com</cp:lastModifiedBy>
  <cp:revision>30</cp:revision>
  <dcterms:created xsi:type="dcterms:W3CDTF">2019-04-01T20:56:24Z</dcterms:created>
  <dcterms:modified xsi:type="dcterms:W3CDTF">2023-10-15T21:06:46Z</dcterms:modified>
</cp:coreProperties>
</file>